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51" r:id="rId2"/>
    <p:sldId id="329" r:id="rId3"/>
    <p:sldId id="268" r:id="rId4"/>
    <p:sldId id="305" r:id="rId5"/>
    <p:sldId id="306" r:id="rId6"/>
    <p:sldId id="364" r:id="rId7"/>
    <p:sldId id="353" r:id="rId8"/>
    <p:sldId id="308" r:id="rId9"/>
    <p:sldId id="332" r:id="rId10"/>
    <p:sldId id="355" r:id="rId11"/>
    <p:sldId id="333" r:id="rId12"/>
    <p:sldId id="314" r:id="rId13"/>
    <p:sldId id="334" r:id="rId14"/>
    <p:sldId id="316" r:id="rId15"/>
    <p:sldId id="339" r:id="rId16"/>
    <p:sldId id="317" r:id="rId17"/>
    <p:sldId id="356" r:id="rId18"/>
    <p:sldId id="340" r:id="rId19"/>
    <p:sldId id="312" r:id="rId20"/>
    <p:sldId id="341" r:id="rId21"/>
    <p:sldId id="318" r:id="rId22"/>
    <p:sldId id="357" r:id="rId23"/>
    <p:sldId id="346" r:id="rId24"/>
    <p:sldId id="347" r:id="rId25"/>
    <p:sldId id="342" r:id="rId26"/>
    <p:sldId id="343" r:id="rId27"/>
    <p:sldId id="344" r:id="rId28"/>
    <p:sldId id="345" r:id="rId29"/>
    <p:sldId id="348" r:id="rId30"/>
    <p:sldId id="349" r:id="rId31"/>
    <p:sldId id="358" r:id="rId32"/>
    <p:sldId id="350" r:id="rId33"/>
    <p:sldId id="359" r:id="rId34"/>
    <p:sldId id="361" r:id="rId35"/>
    <p:sldId id="360" r:id="rId36"/>
    <p:sldId id="362" r:id="rId37"/>
    <p:sldId id="363" r:id="rId38"/>
    <p:sldId id="328"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281919-761D-9F14-C9D5-9B2F7FD74A39}" name="Veronique Simoneau" initials="VS" userId="S::v.simoneau@recyc-quebec.gouv.qc.ca::86cbd730-4f34-4b11-84f3-6c10b20d6f79" providerId="AD"/>
  <p188:author id="{8443ED59-20C7-4FDF-8DCA-8A14D1AA1C8C}" name="Microsoft Office User" initials="MOU" userId="Microsoft Office User" providerId="None"/>
  <p188:author id="{8DAB1878-EB61-6891-9A74-F8BC2455ADA4}" name="Suzanne Chabot" initials="SC" userId="S::s.chabot@Recyc-Quebec.gouv.qc.ca::c9506ac4-890a-4e7b-87de-28a64e187953" providerId="AD"/>
  <p188:author id="{89209CA4-1A1B-1EE6-33E2-818712B7AAC0}" name="Helene Gervais" initials="HG" userId="S::h.gervais@Recyc-Quebec.gouv.qc.ca::a0940c08-d69a-4b71-b4e6-48c67051acd3" providerId="AD"/>
  <p188:author id="{667944CC-868C-0E84-4D6A-6A8E339A5622}" name="Eve-Lyne Paris" initials="ELP" userId="S::evelyne@agencenomadic.onmicrosoft.com::9f52e88e-52c1-4d33-9c63-5d1f06faf2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3A1"/>
    <a:srgbClr val="E9C223"/>
    <a:srgbClr val="EECE51"/>
    <a:srgbClr val="C7DB8B"/>
    <a:srgbClr val="A2C33D"/>
    <a:srgbClr val="A4C339"/>
    <a:srgbClr val="F7E7A8"/>
    <a:srgbClr val="B5CF64"/>
    <a:srgbClr val="98C4CE"/>
    <a:srgbClr val="75B0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6" autoAdjust="0"/>
    <p:restoredTop sz="94558" autoAdjust="0"/>
  </p:normalViewPr>
  <p:slideViewPr>
    <p:cSldViewPr snapToGrid="0">
      <p:cViewPr varScale="1">
        <p:scale>
          <a:sx n="119" d="100"/>
          <a:sy n="119" d="100"/>
        </p:scale>
        <p:origin x="224" y="22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882"/>
    </p:cViewPr>
  </p:sorterViewPr>
  <p:notesViewPr>
    <p:cSldViewPr snapToGrid="0">
      <p:cViewPr varScale="1">
        <p:scale>
          <a:sx n="115" d="100"/>
          <a:sy n="115" d="100"/>
        </p:scale>
        <p:origin x="43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D3DA002-C036-B94D-AFFD-60909ADC70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3B24C97-D640-874D-B76C-ADC4A71298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03E356-DF81-F14A-8640-054E961D3CB9}" type="datetimeFigureOut">
              <a:rPr lang="fr-FR" smtClean="0"/>
              <a:t>19/04/2022</a:t>
            </a:fld>
            <a:endParaRPr lang="fr-FR"/>
          </a:p>
        </p:txBody>
      </p:sp>
      <p:sp>
        <p:nvSpPr>
          <p:cNvPr id="4" name="Espace réservé du pied de page 3">
            <a:extLst>
              <a:ext uri="{FF2B5EF4-FFF2-40B4-BE49-F238E27FC236}">
                <a16:creationId xmlns:a16="http://schemas.microsoft.com/office/drawing/2014/main" id="{CA7FA232-B3A4-9C48-9ED8-5B1983225F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3F985A2-FA2F-C84F-992C-7BDF616438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DDB458-32A8-5E44-AC9E-22B81E38A5E9}" type="slidenum">
              <a:rPr lang="fr-FR" smtClean="0"/>
              <a:t>‹n°›</a:t>
            </a:fld>
            <a:endParaRPr lang="fr-FR"/>
          </a:p>
        </p:txBody>
      </p:sp>
    </p:spTree>
    <p:extLst>
      <p:ext uri="{BB962C8B-B14F-4D97-AF65-F5344CB8AC3E}">
        <p14:creationId xmlns:p14="http://schemas.microsoft.com/office/powerpoint/2010/main" val="3818792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8DB6-F7B8-452F-9C66-A1A570B59CBB}" type="datetimeFigureOut">
              <a:rPr lang="fr-FR" smtClean="0"/>
              <a:t>19/04/2022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39E9-CCD1-4FF0-93DC-79B3AE1F5287}" type="slidenum">
              <a:rPr lang="fr-FR" smtClean="0"/>
              <a:t>‹n°›</a:t>
            </a:fld>
            <a:endParaRPr lang="fr-FR"/>
          </a:p>
        </p:txBody>
      </p:sp>
    </p:spTree>
    <p:extLst>
      <p:ext uri="{BB962C8B-B14F-4D97-AF65-F5344CB8AC3E}">
        <p14:creationId xmlns:p14="http://schemas.microsoft.com/office/powerpoint/2010/main" val="1508528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6</a:t>
            </a:fld>
            <a:endParaRPr lang="fr-FR" dirty="0"/>
          </a:p>
        </p:txBody>
      </p:sp>
    </p:spTree>
    <p:extLst>
      <p:ext uri="{BB962C8B-B14F-4D97-AF65-F5344CB8AC3E}">
        <p14:creationId xmlns:p14="http://schemas.microsoft.com/office/powerpoint/2010/main" val="65894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L’économie collaborative regroupe une grande variété de stratégies commerciales et de modèles d’échange permettant de maximiser l’usage des biens et produits en circulation dans le marché. Allant des initiatives citoyennes aux plateformes commerciales, l’économie collaborative est en plein essor au Québec comme à l’échelle internationale. On évalue que l’économie collaborative frôlera 335 G$ d’ici 2025, comparativement à 15 G$ en 2014. Si certains secteurs comme l’hébergement, la mobilité et l’alimentation ont déjà amorcé cette transition, il n’existe aucune organisation et territoire qui ne soit encore susceptible d’être touché par l’émergence des pratiques collaboratives.</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600"/>
              </a:spcBef>
              <a:spcAft>
                <a:spcPts val="0"/>
              </a:spcAft>
              <a:buSzPts val="1400"/>
              <a:buNone/>
            </a:pPr>
            <a:r>
              <a:rPr lang="fr-CA" sz="1100">
                <a:latin typeface="Arial" panose="020B0604020202020204" pitchFamily="34" charset="0"/>
                <a:cs typeface="Arial" panose="020B0604020202020204" pitchFamily="34" charset="0"/>
              </a:rPr>
              <a:t>Son essor génère de nouveaux enjeux complexes (responsabilité, qualité, sécurité, taxation, etc.) qui nécessitent la contribution de plusieurs acteurs et disciplines pour y répondre. </a:t>
            </a:r>
          </a:p>
          <a:p>
            <a:pPr marL="0" lvl="0" indent="0" algn="l" rtl="0">
              <a:lnSpc>
                <a:spcPct val="100000"/>
              </a:lnSpc>
              <a:spcBef>
                <a:spcPts val="1200"/>
              </a:spcBef>
              <a:spcAft>
                <a:spcPts val="0"/>
              </a:spcAft>
              <a:buSzPts val="1400"/>
              <a:buNone/>
            </a:pPr>
            <a:r>
              <a:rPr lang="fr-CA" sz="1100">
                <a:latin typeface="Arial" panose="020B0604020202020204" pitchFamily="34" charset="0"/>
                <a:cs typeface="Arial" panose="020B0604020202020204" pitchFamily="34" charset="0"/>
              </a:rPr>
              <a:t>Au Québec</a:t>
            </a:r>
            <a:r>
              <a:rPr lang="fr-CA" sz="1100" u="none">
                <a:latin typeface="Arial" panose="020B0604020202020204" pitchFamily="34" charset="0"/>
                <a:cs typeface="Arial" panose="020B0604020202020204" pitchFamily="34" charset="0"/>
              </a:rPr>
              <a:t>, </a:t>
            </a:r>
            <a:r>
              <a:rPr lang="fr-CA" sz="1100" u="none">
                <a:solidFill>
                  <a:schemeClr val="hlink"/>
                </a:solidFill>
                <a:latin typeface="Arial" panose="020B0604020202020204" pitchFamily="34" charset="0"/>
                <a:cs typeface="Arial" panose="020B0604020202020204" pitchFamily="34" charset="0"/>
              </a:rPr>
              <a:t>le Groupe de travail en économie collaborative</a:t>
            </a:r>
            <a:r>
              <a:rPr lang="fr-CA" sz="1100" u="none">
                <a:latin typeface="Arial" panose="020B0604020202020204" pitchFamily="34" charset="0"/>
                <a:cs typeface="Arial" panose="020B0604020202020204" pitchFamily="34" charset="0"/>
              </a:rPr>
              <a:t> </a:t>
            </a:r>
            <a:r>
              <a:rPr lang="fr-CA" sz="1100">
                <a:latin typeface="Arial" panose="020B0604020202020204" pitchFamily="34" charset="0"/>
                <a:cs typeface="Arial" panose="020B0604020202020204" pitchFamily="34" charset="0"/>
              </a:rPr>
              <a:t>a formulé douze recommandations visant à retirer collectivement les bénéfices de l’économie collaborative et d’en accompagner les transformations de façon informée, responsable et transparente.</a:t>
            </a:r>
          </a:p>
          <a:p>
            <a:pPr marL="0" lvl="0" indent="0" algn="l" rtl="0">
              <a:lnSpc>
                <a:spcPct val="100000"/>
              </a:lnSpc>
              <a:spcBef>
                <a:spcPts val="120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120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18</a:t>
            </a:fld>
            <a:endParaRPr lang="fr-FR"/>
          </a:p>
        </p:txBody>
      </p:sp>
    </p:spTree>
    <p:extLst>
      <p:ext uri="{BB962C8B-B14F-4D97-AF65-F5344CB8AC3E}">
        <p14:creationId xmlns:p14="http://schemas.microsoft.com/office/powerpoint/2010/main" val="301442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19</a:t>
            </a:fld>
            <a:endParaRPr lang="fr-FR"/>
          </a:p>
        </p:txBody>
      </p:sp>
    </p:spTree>
    <p:extLst>
      <p:ext uri="{BB962C8B-B14F-4D97-AF65-F5344CB8AC3E}">
        <p14:creationId xmlns:p14="http://schemas.microsoft.com/office/powerpoint/2010/main" val="101506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200">
                <a:latin typeface="Arial" panose="020B0604020202020204" pitchFamily="34" charset="0"/>
                <a:cs typeface="Arial" panose="020B0604020202020204" pitchFamily="34" charset="0"/>
              </a:rPr>
              <a:t>En location, une organisation ou un individu est propriétaire d’un bien et en loue l’usage pour une durée déterminée. Cette stratégie est bien connue de certains secteurs, comme l’outillage, l’automobile et l’immobilier. En évitant aux clients d’avoir à acheter un bien dont ils ne se servent qu’occasionnellement, la location peut permettre de maximiser son utilisation. Ce modèle d’affaires répond donc au même objectif que l’économie collaborative, mais il est plus adapté pour les clients qui ne souhaitent pas être en lien avec les autres usagers d’un même bien.</a:t>
            </a:r>
          </a:p>
          <a:p>
            <a:pPr marL="0" lvl="0" indent="0" algn="l" rtl="0">
              <a:lnSpc>
                <a:spcPct val="100000"/>
              </a:lnSpc>
              <a:spcBef>
                <a:spcPts val="0"/>
              </a:spcBef>
              <a:spcAft>
                <a:spcPts val="0"/>
              </a:spcAft>
              <a:buSzPts val="1400"/>
              <a:buNone/>
            </a:pPr>
            <a:endParaRPr lang="fr-CA" sz="12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200">
                <a:latin typeface="Arial" panose="020B0604020202020204" pitchFamily="34" charset="0"/>
                <a:cs typeface="Arial" panose="020B0604020202020204" pitchFamily="34" charset="0"/>
              </a:rPr>
              <a:t>En location, la gestion des produits en fin de vie peut être moins performante qu’en économie de fonctionnalité, où le manufacturier en conserve la propriété et peut donc plus facilement les récupérer, les réparer et les reconditionner et, ultimement, les réintroduire dans son cycle de production. Toutefois, les locateurs ont aussi intérêt à assurer un bon entretien et réparation des biens afin de maximiser leur retour sur investissement. Sous l’impulsion de l’économie circulaire, la location s’étend maintenant à de nouveaux secteurs, comme celui de la mode et du textile.</a:t>
            </a:r>
          </a:p>
          <a:p>
            <a:pPr marL="0" lvl="0" indent="0" algn="l" rtl="0">
              <a:lnSpc>
                <a:spcPct val="100000"/>
              </a:lnSpc>
              <a:spcBef>
                <a:spcPts val="0"/>
              </a:spcBef>
              <a:spcAft>
                <a:spcPts val="0"/>
              </a:spcAft>
              <a:buSzPts val="1400"/>
              <a:buNone/>
            </a:pPr>
            <a:endParaRPr lang="fr-CA" sz="12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200">
                <a:latin typeface="Arial" panose="020B0604020202020204" pitchFamily="34" charset="0"/>
                <a:ea typeface="Quattrocento Sans"/>
                <a:cs typeface="Arial" panose="020B0604020202020204" pitchFamily="34" charset="0"/>
                <a:sym typeface="Quattrocento Sans"/>
              </a:rPr>
              <a:t>(Québec Circulaire, 2020)</a:t>
            </a:r>
            <a:endParaRPr lang="fr-CA" sz="12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20</a:t>
            </a:fld>
            <a:endParaRPr lang="fr-FR"/>
          </a:p>
        </p:txBody>
      </p:sp>
    </p:spTree>
    <p:extLst>
      <p:ext uri="{BB962C8B-B14F-4D97-AF65-F5344CB8AC3E}">
        <p14:creationId xmlns:p14="http://schemas.microsoft.com/office/powerpoint/2010/main" val="42360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21</a:t>
            </a:fld>
            <a:endParaRPr lang="fr-FR"/>
          </a:p>
        </p:txBody>
      </p:sp>
    </p:spTree>
    <p:extLst>
      <p:ext uri="{BB962C8B-B14F-4D97-AF65-F5344CB8AC3E}">
        <p14:creationId xmlns:p14="http://schemas.microsoft.com/office/powerpoint/2010/main" val="184869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a:latin typeface="Arial" panose="020B0604020202020204" pitchFamily="34" charset="0"/>
                <a:cs typeface="Arial" panose="020B0604020202020204" pitchFamily="34" charset="0"/>
              </a:rPr>
              <a:t>Première stratégie pour prolonger la durée de vie des biens, l’entretien et la réparation peuvent être réalisés par le consommateur lui-même, un organisme spécialisé (p. ex. cordonnerie), le distributeur ou le fabricant. Bien que l’entretien et la réparation soient déjà très répandus pour les biens de longue durée (p. ex. avions, bateaux, automobiles, habitations), on observe une tendance inverse pour les produits de consommation courante et les petits électroménagers, mais des initiatives commencent à apparaître pour contrer l'obsolescence des produits.</a:t>
            </a:r>
          </a:p>
          <a:p>
            <a:endParaRPr lang="fr-FR" sz="11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23</a:t>
            </a:fld>
            <a:endParaRPr lang="fr-FR"/>
          </a:p>
        </p:txBody>
      </p:sp>
    </p:spTree>
    <p:extLst>
      <p:ext uri="{BB962C8B-B14F-4D97-AF65-F5344CB8AC3E}">
        <p14:creationId xmlns:p14="http://schemas.microsoft.com/office/powerpoint/2010/main" val="879024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fr-CA" sz="1200">
              <a:latin typeface="Arial"/>
              <a:ea typeface="Arial"/>
              <a:cs typeface="Arial"/>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24</a:t>
            </a:fld>
            <a:endParaRPr lang="fr-FR"/>
          </a:p>
        </p:txBody>
      </p:sp>
    </p:spTree>
    <p:extLst>
      <p:ext uri="{BB962C8B-B14F-4D97-AF65-F5344CB8AC3E}">
        <p14:creationId xmlns:p14="http://schemas.microsoft.com/office/powerpoint/2010/main" val="2827297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fr-CA" sz="1100">
                <a:latin typeface="Arial" panose="020B0604020202020204" pitchFamily="34" charset="0"/>
                <a:cs typeface="Arial" panose="020B0604020202020204" pitchFamily="34" charset="0"/>
              </a:rPr>
              <a:t>Le don et la revente permettent aux consommateurs et aux organisations de remettre en circulation des produits dont ils n’ont plus besoin, mais qui sont encore en bon état. Ces stratégies sont loin d’être récentes, mais les nouvelles plateformes numériques constituent des lieux privilégiés pour mettre en contact ceux qui veulent se départir d’objets et ceux qui les recherchent.</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25</a:t>
            </a:fld>
            <a:endParaRPr lang="fr-FR"/>
          </a:p>
        </p:txBody>
      </p:sp>
    </p:spTree>
    <p:extLst>
      <p:ext uri="{BB962C8B-B14F-4D97-AF65-F5344CB8AC3E}">
        <p14:creationId xmlns:p14="http://schemas.microsoft.com/office/powerpoint/2010/main" val="4084144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1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Ajoutez vos exemples ici.</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26</a:t>
            </a:fld>
            <a:endParaRPr lang="fr-FR"/>
          </a:p>
        </p:txBody>
      </p:sp>
    </p:spTree>
    <p:extLst>
      <p:ext uri="{BB962C8B-B14F-4D97-AF65-F5344CB8AC3E}">
        <p14:creationId xmlns:p14="http://schemas.microsoft.com/office/powerpoint/2010/main" val="127070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Le reconditionnement consiste à remettre un produit ou composant à l’état neuf avec une garantie équivalente ou proche de celle du neuf. Le produit est collecté, transporté, désassemblé. Chacun de ses composants est nettoyé et contrôlé; certains sont changés ou </a:t>
            </a:r>
            <a:r>
              <a:rPr lang="fr-CA" sz="1100" err="1">
                <a:latin typeface="Arial" panose="020B0604020202020204" pitchFamily="34" charset="0"/>
                <a:cs typeface="Arial" panose="020B0604020202020204" pitchFamily="34" charset="0"/>
              </a:rPr>
              <a:t>réusinés</a:t>
            </a:r>
            <a:r>
              <a:rPr lang="fr-CA" sz="1100">
                <a:latin typeface="Arial" panose="020B0604020202020204" pitchFamily="34" charset="0"/>
                <a:cs typeface="Arial" panose="020B0604020202020204" pitchFamily="34" charset="0"/>
              </a:rPr>
              <a:t>. Le produit est alors réassemblé, contrôlé et remis en vente sur le marché. Les possibilités de reconditionnement dépendent beaucoup des filières industrielles. </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Dans le secteur du transport, on reconditionne surtout les équipements lourds ou militaires, dont les cycles de vie sont très longs (bateaux, trains, avions, hélicoptères), mais moins les produits finis plus légers, tels que les automobiles. Dans les secteurs de l’énergie, des infrastructures, du traitement des minerais et du bâtiment, la production d’énergie se fait avec des équipements dont les cycles de vie s’étirent sur des décennies : c’est un domaine privilégié pour le reconditionnement.</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27</a:t>
            </a:fld>
            <a:endParaRPr lang="fr-FR"/>
          </a:p>
        </p:txBody>
      </p:sp>
    </p:spTree>
    <p:extLst>
      <p:ext uri="{BB962C8B-B14F-4D97-AF65-F5344CB8AC3E}">
        <p14:creationId xmlns:p14="http://schemas.microsoft.com/office/powerpoint/2010/main" val="1706459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28</a:t>
            </a:fld>
            <a:endParaRPr lang="fr-FR"/>
          </a:p>
        </p:txBody>
      </p:sp>
    </p:spTree>
    <p:extLst>
      <p:ext uri="{BB962C8B-B14F-4D97-AF65-F5344CB8AC3E}">
        <p14:creationId xmlns:p14="http://schemas.microsoft.com/office/powerpoint/2010/main" val="119953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8</a:t>
            </a:fld>
            <a:endParaRPr lang="fr-FR" dirty="0"/>
          </a:p>
        </p:txBody>
      </p:sp>
    </p:spTree>
    <p:extLst>
      <p:ext uri="{BB962C8B-B14F-4D97-AF65-F5344CB8AC3E}">
        <p14:creationId xmlns:p14="http://schemas.microsoft.com/office/powerpoint/2010/main" val="227710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Ce nouveau modèle d’affaires privilégie non pas la vente des produits aux consommateurs et acheteurs, mais plutôt la vente de l’usage de ces mêmes produits. Les utilisateurs achètent donc la fonction, et non le produit lui-même. Par exemple, une division de la compagnie Philips propose à ses clients un service d’éclairage, plutôt que des ampoules. </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En conservant la propriété du produit, le manufacturier peut gérer adéquatement la fin du cycle de vie du produit. Le produit peut alors être réparé, reconditionné ou démantelé pour générer de nouvelles composantes ou matières premières. Le manufacturier s’affranchit donc, en partie, de la volatilité du cours des matières premières.</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29</a:t>
            </a:fld>
            <a:endParaRPr lang="fr-FR"/>
          </a:p>
        </p:txBody>
      </p:sp>
    </p:spTree>
    <p:extLst>
      <p:ext uri="{BB962C8B-B14F-4D97-AF65-F5344CB8AC3E}">
        <p14:creationId xmlns:p14="http://schemas.microsoft.com/office/powerpoint/2010/main" val="354253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30</a:t>
            </a:fld>
            <a:endParaRPr lang="fr-FR"/>
          </a:p>
        </p:txBody>
      </p:sp>
    </p:spTree>
    <p:extLst>
      <p:ext uri="{BB962C8B-B14F-4D97-AF65-F5344CB8AC3E}">
        <p14:creationId xmlns:p14="http://schemas.microsoft.com/office/powerpoint/2010/main" val="1519954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L’écologie industrielle vise à optimiser l’utilisation des ressources par les entreprises industrielles d’un territoire en s’inspirant des cycles des écosystèmes naturels. Elle met en place des échanges (synergies) de flux de matières, d’énergie ou de ressources entre deux ou plusieurs entités. La mise en valeur d’un sous-produit, d’un résidu ou de l’énergie disponible permet un gain environnemental tout en présentant de nouvelles occasions d’affaires pour les entreprises symbiotiques. On distingue :</a:t>
            </a: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 Les synergies de substitution, où le résidu de l’un se substitue en tout ou en partie à une matière première de l’autre;</a:t>
            </a: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 Les synergies de mutualisation, où plusieurs entreprises coordonnent leurs besoins en ressources.</a:t>
            </a: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Une symbiose industrielle est un réseau combinant plusieurs entreprises participant à des synergies. Les symbioses industrielles peuvent être autonomes ou être catalysées par un animateur chargé de créer des liens entre les entreprises participantes. </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32</a:t>
            </a:fld>
            <a:endParaRPr lang="fr-FR"/>
          </a:p>
        </p:txBody>
      </p:sp>
    </p:spTree>
    <p:extLst>
      <p:ext uri="{BB962C8B-B14F-4D97-AF65-F5344CB8AC3E}">
        <p14:creationId xmlns:p14="http://schemas.microsoft.com/office/powerpoint/2010/main" val="2625564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dirty="0">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dirty="0">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dirty="0">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dirty="0"/>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33</a:t>
            </a:fld>
            <a:endParaRPr lang="fr-FR" dirty="0"/>
          </a:p>
        </p:txBody>
      </p:sp>
    </p:spTree>
    <p:extLst>
      <p:ext uri="{BB962C8B-B14F-4D97-AF65-F5344CB8AC3E}">
        <p14:creationId xmlns:p14="http://schemas.microsoft.com/office/powerpoint/2010/main" val="2120809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dirty="0">
                <a:latin typeface="Arial" panose="020B0604020202020204" pitchFamily="34" charset="0"/>
                <a:cs typeface="Arial" panose="020B0604020202020204" pitchFamily="34" charset="0"/>
              </a:rPr>
              <a:t>Recyclage</a:t>
            </a:r>
          </a:p>
          <a:p>
            <a:pPr marL="0" lvl="0" indent="0" algn="l" rtl="0">
              <a:lnSpc>
                <a:spcPct val="100000"/>
              </a:lnSpc>
              <a:spcBef>
                <a:spcPts val="0"/>
              </a:spcBef>
              <a:spcAft>
                <a:spcPts val="0"/>
              </a:spcAft>
              <a:buSzPts val="1400"/>
              <a:buNone/>
            </a:pPr>
            <a:endParaRPr lang="fr-CA" sz="11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dirty="0">
                <a:latin typeface="Arial" panose="020B0604020202020204" pitchFamily="34" charset="0"/>
                <a:cs typeface="Arial" panose="020B0604020202020204" pitchFamily="34" charset="0"/>
              </a:rPr>
              <a:t>Le recyclage est l’utilisation, dans un procédé manufacturier, d’une matière récupérée en remplacement d’une matière vierge. L’économie circulaire permet, d’une part, de mettre en place les boucles de recyclage les plus courtes possibles et, ainsi, de privilégier les marchés locaux de recyclage plutôt que les marchés d’exportation. D’autre part, dans un souci de préserver la valeur des ressources, elle invite à miser sur le recyclage vers des produits à haute valeur ajoutée (</a:t>
            </a:r>
            <a:r>
              <a:rPr lang="fr-CA" sz="1100" dirty="0" err="1">
                <a:latin typeface="Arial" panose="020B0604020202020204" pitchFamily="34" charset="0"/>
                <a:cs typeface="Arial" panose="020B0604020202020204" pitchFamily="34" charset="0"/>
              </a:rPr>
              <a:t>surcyclage</a:t>
            </a:r>
            <a:r>
              <a:rPr lang="fr-CA" sz="1100" dirty="0">
                <a:latin typeface="Arial" panose="020B0604020202020204" pitchFamily="34" charset="0"/>
                <a:cs typeface="Arial" panose="020B0604020202020204" pitchFamily="34" charset="0"/>
              </a:rPr>
              <a:t>).</a:t>
            </a:r>
          </a:p>
          <a:p>
            <a:pPr marL="0" lvl="0" indent="0" algn="l" rtl="0">
              <a:lnSpc>
                <a:spcPct val="100000"/>
              </a:lnSpc>
              <a:spcBef>
                <a:spcPts val="0"/>
              </a:spcBef>
              <a:spcAft>
                <a:spcPts val="0"/>
              </a:spcAft>
              <a:buSzPts val="1400"/>
              <a:buNone/>
            </a:pPr>
            <a:endParaRPr lang="fr-CA" sz="11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dirty="0">
                <a:latin typeface="Arial" panose="020B0604020202020204" pitchFamily="34" charset="0"/>
                <a:cs typeface="Arial" panose="020B0604020202020204" pitchFamily="34" charset="0"/>
              </a:rPr>
              <a:t>Compostage</a:t>
            </a:r>
          </a:p>
          <a:p>
            <a:pPr marL="0" lvl="0" indent="0" algn="l" rtl="0">
              <a:lnSpc>
                <a:spcPct val="100000"/>
              </a:lnSpc>
              <a:spcBef>
                <a:spcPts val="0"/>
              </a:spcBef>
              <a:spcAft>
                <a:spcPts val="0"/>
              </a:spcAft>
              <a:buSzPts val="1400"/>
              <a:buNone/>
            </a:pPr>
            <a:endParaRPr lang="fr-CA" sz="11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dirty="0">
                <a:latin typeface="Arial" panose="020B0604020202020204" pitchFamily="34" charset="0"/>
                <a:cs typeface="Arial" panose="020B0604020202020204" pitchFamily="34" charset="0"/>
              </a:rPr>
              <a:t>Dans une économie circulaire, les matières organiques retournent au sol pour l’enrichir. En ce sens, le compostage est un traitement aérobie (en présence d’oxygène) des matières organiques qui crée un produit solide mature : le compost. Le compost est un produit stable, riche en composés humiques, qui sert principalement d’amendement pour les sols.</a:t>
            </a:r>
          </a:p>
          <a:p>
            <a:pPr marL="0" lvl="0" indent="0" algn="l" rtl="0">
              <a:lnSpc>
                <a:spcPct val="100000"/>
              </a:lnSpc>
              <a:spcBef>
                <a:spcPts val="0"/>
              </a:spcBef>
              <a:spcAft>
                <a:spcPts val="0"/>
              </a:spcAft>
              <a:buSzPts val="1400"/>
              <a:buNone/>
            </a:pPr>
            <a:endParaRPr lang="fr-CA" sz="1100" dirty="0">
              <a:latin typeface="Arial" panose="020B0604020202020204" pitchFamily="34" charset="0"/>
              <a:cs typeface="Arial" panose="020B0604020202020204" pitchFamily="34" charset="0"/>
            </a:endParaRPr>
          </a:p>
          <a:p>
            <a:pPr marL="0" marR="0" lvl="0" indent="0" algn="l" rtl="0">
              <a:lnSpc>
                <a:spcPct val="100000"/>
              </a:lnSpc>
              <a:spcBef>
                <a:spcPts val="1200"/>
              </a:spcBef>
              <a:spcAft>
                <a:spcPts val="0"/>
              </a:spcAft>
              <a:buClr>
                <a:srgbClr val="000000"/>
              </a:buClr>
              <a:buSzPts val="1400"/>
              <a:buFont typeface="Arial"/>
              <a:buNone/>
            </a:pPr>
            <a:r>
              <a:rPr lang="fr-CA" sz="1100" dirty="0">
                <a:latin typeface="Arial" panose="020B0604020202020204" pitchFamily="34" charset="0"/>
                <a:ea typeface="Quattrocento Sans"/>
                <a:cs typeface="Arial" panose="020B0604020202020204" pitchFamily="34" charset="0"/>
                <a:sym typeface="Quattrocento Sans"/>
              </a:rPr>
              <a:t>(RECYC-QUÉBEC, 2019)</a:t>
            </a:r>
            <a:endParaRPr lang="fr-CA" sz="1100" dirty="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34</a:t>
            </a:fld>
            <a:endParaRPr lang="fr-FR"/>
          </a:p>
        </p:txBody>
      </p:sp>
    </p:spTree>
    <p:extLst>
      <p:ext uri="{BB962C8B-B14F-4D97-AF65-F5344CB8AC3E}">
        <p14:creationId xmlns:p14="http://schemas.microsoft.com/office/powerpoint/2010/main" val="4052702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35</a:t>
            </a:fld>
            <a:endParaRPr lang="fr-FR"/>
          </a:p>
        </p:txBody>
      </p:sp>
    </p:spTree>
    <p:extLst>
      <p:ext uri="{BB962C8B-B14F-4D97-AF65-F5344CB8AC3E}">
        <p14:creationId xmlns:p14="http://schemas.microsoft.com/office/powerpoint/2010/main" val="6886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La valorisation est toute opération qui ne constitue pas de l’élimination et qui vise à obtenir, à partir de matières résiduelles, des produits utiles ou de l’énergie.</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La valorisation énergétique, pour sa part, peut faire intervenir des procédés de traitement thermique qui vont transformer irrémédiablement les matières, tels que l’incinération avec récupération d'énergie, la combustion dans une chaudière industrielle ou dans un four de cimenterie, la pyrolyse et la gazéification. Selon la Loi sur la qualité de l’environnement, la destruction thermique de matières résiduelles constitue de la valorisation énergétique dans la mesure où ce traitement des matières respecte les normes réglementaires prescrites par le gouvernement, dont un bilan énergétique positif et le rendement énergétique minimal requis, et qu’il contribue à la réduction des émissions de gaz à effet de serre. Ces aspects sont importants à considérer dans une optique d’économie circulaire.</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120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(RECYC-QUÉBEC, 2019)</a:t>
            </a: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36</a:t>
            </a:fld>
            <a:endParaRPr lang="fr-FR"/>
          </a:p>
        </p:txBody>
      </p:sp>
    </p:spTree>
    <p:extLst>
      <p:ext uri="{BB962C8B-B14F-4D97-AF65-F5344CB8AC3E}">
        <p14:creationId xmlns:p14="http://schemas.microsoft.com/office/powerpoint/2010/main" val="1225635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2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37</a:t>
            </a:fld>
            <a:endParaRPr lang="fr-FR"/>
          </a:p>
        </p:txBody>
      </p:sp>
    </p:spTree>
    <p:extLst>
      <p:ext uri="{BB962C8B-B14F-4D97-AF65-F5344CB8AC3E}">
        <p14:creationId xmlns:p14="http://schemas.microsoft.com/office/powerpoint/2010/main" val="420647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latin typeface="Arial" panose="020B0604020202020204" pitchFamily="34" charset="0"/>
                <a:cs typeface="Arial" panose="020B0604020202020204" pitchFamily="34" charset="0"/>
              </a:rPr>
              <a:t>Image : http://</a:t>
            </a:r>
            <a:r>
              <a:rPr lang="fr-CA" sz="1100" dirty="0" err="1">
                <a:latin typeface="Arial" panose="020B0604020202020204" pitchFamily="34" charset="0"/>
                <a:cs typeface="Arial" panose="020B0604020202020204" pitchFamily="34" charset="0"/>
              </a:rPr>
              <a:t>www.creddo.ca</a:t>
            </a:r>
            <a:r>
              <a:rPr lang="fr-CA" sz="1100">
                <a:latin typeface="Arial" panose="020B0604020202020204" pitchFamily="34" charset="0"/>
                <a:cs typeface="Arial" panose="020B0604020202020204" pitchFamily="34" charset="0"/>
              </a:rPr>
              <a:t>/recueil-bonnes-pratiques-</a:t>
            </a:r>
            <a:r>
              <a:rPr lang="fr-CA" sz="1100" err="1">
                <a:latin typeface="Arial" panose="020B0604020202020204" pitchFamily="34" charset="0"/>
                <a:cs typeface="Arial" panose="020B0604020202020204" pitchFamily="34" charset="0"/>
              </a:rPr>
              <a:t>economie</a:t>
            </a:r>
            <a:r>
              <a:rPr lang="fr-CA" sz="1100">
                <a:latin typeface="Arial" panose="020B0604020202020204" pitchFamily="34" charset="0"/>
                <a:cs typeface="Arial" panose="020B0604020202020204" pitchFamily="34" charset="0"/>
              </a:rPr>
              <a:t>-circulaire</a:t>
            </a: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9</a:t>
            </a:fld>
            <a:endParaRPr lang="fr-FR"/>
          </a:p>
        </p:txBody>
      </p:sp>
    </p:spTree>
    <p:extLst>
      <p:ext uri="{BB962C8B-B14F-4D97-AF65-F5344CB8AC3E}">
        <p14:creationId xmlns:p14="http://schemas.microsoft.com/office/powerpoint/2010/main" val="218005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200">
                <a:latin typeface="Arial" panose="020B0604020202020204" pitchFamily="34" charset="0"/>
                <a:cs typeface="Arial" panose="020B0604020202020204" pitchFamily="34" charset="0"/>
              </a:rPr>
              <a:t>Stratégie bien connue en développement durable, l’écoconception vise, dès la phase de conception, à prendre en compte les impacts environnementaux potentiels des produits en cherchant à les minimiser.</a:t>
            </a:r>
          </a:p>
          <a:p>
            <a:pPr marL="0" lvl="0" indent="0" algn="l" rtl="0">
              <a:lnSpc>
                <a:spcPct val="100000"/>
              </a:lnSpc>
              <a:spcBef>
                <a:spcPts val="1200"/>
              </a:spcBef>
              <a:spcAft>
                <a:spcPts val="0"/>
              </a:spcAft>
              <a:buSzPts val="1400"/>
              <a:buNone/>
            </a:pPr>
            <a:r>
              <a:rPr lang="fr-CA" sz="1200">
                <a:latin typeface="Arial" panose="020B0604020202020204" pitchFamily="34" charset="0"/>
                <a:cs typeface="Arial" panose="020B0604020202020204" pitchFamily="34" charset="0"/>
              </a:rPr>
              <a:t>L’étape de conception est déterminante pour réduire la quantité de ressources vierges requise dans la fabrication de nos biens.</a:t>
            </a:r>
          </a:p>
          <a:p>
            <a:pPr marL="0" lvl="0" indent="0" algn="l" rtl="0">
              <a:lnSpc>
                <a:spcPct val="100000"/>
              </a:lnSpc>
              <a:spcBef>
                <a:spcPts val="1200"/>
              </a:spcBef>
              <a:spcAft>
                <a:spcPts val="0"/>
              </a:spcAft>
              <a:buSzPts val="1400"/>
              <a:buNone/>
            </a:pPr>
            <a:endParaRPr lang="fr-CA" sz="1200">
              <a:latin typeface="Arial" panose="020B0604020202020204" pitchFamily="34" charset="0"/>
              <a:cs typeface="Arial" panose="020B0604020202020204" pitchFamily="34" charset="0"/>
            </a:endParaRPr>
          </a:p>
          <a:p>
            <a:pPr marL="0" marR="0" lvl="0" indent="0" algn="l" rtl="0">
              <a:lnSpc>
                <a:spcPct val="100000"/>
              </a:lnSpc>
              <a:spcBef>
                <a:spcPts val="1200"/>
              </a:spcBef>
              <a:spcAft>
                <a:spcPts val="0"/>
              </a:spcAft>
              <a:buClr>
                <a:srgbClr val="000000"/>
              </a:buClr>
              <a:buSzPts val="1400"/>
              <a:buFont typeface="Arial"/>
              <a:buNone/>
            </a:pPr>
            <a:r>
              <a:rPr lang="fr-CA" sz="1200">
                <a:latin typeface="Arial" panose="020B0604020202020204" pitchFamily="34" charset="0"/>
                <a:ea typeface="Quattrocento Sans"/>
                <a:cs typeface="Arial" panose="020B0604020202020204" pitchFamily="34" charset="0"/>
                <a:sym typeface="Quattrocento Sans"/>
              </a:rPr>
              <a:t>(Québec Circulaire, 2020)</a:t>
            </a:r>
            <a:endParaRPr lang="fr-CA" sz="1200">
              <a:latin typeface="Arial" panose="020B0604020202020204" pitchFamily="34" charset="0"/>
              <a:ea typeface="Arial"/>
              <a:cs typeface="Arial" panose="020B0604020202020204" pitchFamily="34" charset="0"/>
              <a:sym typeface="Arial"/>
            </a:endParaRP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11</a:t>
            </a:fld>
            <a:endParaRPr lang="fr-FR"/>
          </a:p>
        </p:txBody>
      </p:sp>
    </p:spTree>
    <p:extLst>
      <p:ext uri="{BB962C8B-B14F-4D97-AF65-F5344CB8AC3E}">
        <p14:creationId xmlns:p14="http://schemas.microsoft.com/office/powerpoint/2010/main" val="151686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1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Ajoutez vos exemples ici.</a:t>
            </a: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12</a:t>
            </a:fld>
            <a:endParaRPr lang="fr-FR"/>
          </a:p>
        </p:txBody>
      </p:sp>
    </p:spTree>
    <p:extLst>
      <p:ext uri="{BB962C8B-B14F-4D97-AF65-F5344CB8AC3E}">
        <p14:creationId xmlns:p14="http://schemas.microsoft.com/office/powerpoint/2010/main" val="190161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Les démarches de consommation et d’approvisionnement responsables peuvent être enrichies par le modèle d’économie </a:t>
            </a:r>
            <a:r>
              <a:rPr lang="fr-CA" sz="1100" b="0">
                <a:solidFill>
                  <a:srgbClr val="FF0000"/>
                </a:solidFill>
                <a:latin typeface="Arial" panose="020B0604020202020204" pitchFamily="34" charset="0"/>
                <a:cs typeface="Arial" panose="020B0604020202020204" pitchFamily="34" charset="0"/>
              </a:rPr>
              <a:t>circulaire</a:t>
            </a:r>
            <a:r>
              <a:rPr lang="fr-CA" sz="1100" b="0">
                <a:solidFill>
                  <a:srgbClr val="FF0000"/>
                </a:solidFill>
                <a:highlight>
                  <a:srgbClr val="FFFF00"/>
                </a:highlight>
                <a:latin typeface="Arial" panose="020B0604020202020204" pitchFamily="34" charset="0"/>
                <a:cs typeface="Arial" panose="020B0604020202020204" pitchFamily="34" charset="0"/>
              </a:rPr>
              <a:t>, q</a:t>
            </a:r>
            <a:r>
              <a:rPr lang="fr-CA" sz="1100" b="0">
                <a:solidFill>
                  <a:srgbClr val="FF0000"/>
                </a:solidFill>
                <a:latin typeface="Arial" panose="020B0604020202020204" pitchFamily="34" charset="0"/>
                <a:cs typeface="Arial" panose="020B0604020202020204" pitchFamily="34" charset="0"/>
              </a:rPr>
              <a:t>ui </a:t>
            </a:r>
            <a:r>
              <a:rPr lang="fr-CA" sz="1100">
                <a:latin typeface="Arial" panose="020B0604020202020204" pitchFamily="34" charset="0"/>
                <a:cs typeface="Arial" panose="020B0604020202020204" pitchFamily="34" charset="0"/>
              </a:rPr>
              <a:t>propose de nouveaux critères d’achat centrés sur l’usage optimal de nos ressources. Les consommateurs individuels et organisationnels ont évidemment un rôle clé à jouer pour réduire la consommation de ressources. Ce sont eux qui peuvent </a:t>
            </a:r>
            <a:r>
              <a:rPr lang="fr-CA" sz="1100" err="1">
                <a:latin typeface="Arial" panose="020B0604020202020204" pitchFamily="34" charset="0"/>
                <a:cs typeface="Arial" panose="020B0604020202020204" pitchFamily="34" charset="0"/>
              </a:rPr>
              <a:t>requestionner</a:t>
            </a:r>
            <a:r>
              <a:rPr lang="fr-CA" sz="1100">
                <a:latin typeface="Arial" panose="020B0604020202020204" pitchFamily="34" charset="0"/>
                <a:cs typeface="Arial" panose="020B0604020202020204" pitchFamily="34" charset="0"/>
              </a:rPr>
              <a:t> leurs réels besoins d’acquisition d’un nouveau bien et privilégier des produits à faible impact sur le plan des ressources et de l'environnement.</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À l’échelle organisationnelle, le développement de nouveaux modèles d’affaires, comme l’économie de fonctionnalité et la vente de produits usagés ou reconditionnés, inciteront certaines entreprises à passer à une logistique en boucles fermées. Elles pourront s'approvisionner à même leurs produits en fin de cycle de vie ou à partir de produits similaires. Cette approche permet un meilleur taux de récupération et un bon contrôle sur la qualité et la quantité des matières disponibles pour la fabrication de nouveaux produits.</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13</a:t>
            </a:fld>
            <a:endParaRPr lang="fr-FR"/>
          </a:p>
        </p:txBody>
      </p:sp>
    </p:spTree>
    <p:extLst>
      <p:ext uri="{BB962C8B-B14F-4D97-AF65-F5344CB8AC3E}">
        <p14:creationId xmlns:p14="http://schemas.microsoft.com/office/powerpoint/2010/main" val="2990385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1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Ajoutez vos exemples ici.</a:t>
            </a:r>
          </a:p>
          <a:p>
            <a:endParaRPr lang="fr-F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14</a:t>
            </a:fld>
            <a:endParaRPr lang="fr-FR"/>
          </a:p>
        </p:txBody>
      </p:sp>
    </p:spTree>
    <p:extLst>
      <p:ext uri="{BB962C8B-B14F-4D97-AF65-F5344CB8AC3E}">
        <p14:creationId xmlns:p14="http://schemas.microsoft.com/office/powerpoint/2010/main" val="233547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Tout au long de la chaîne de valeur, allant de l’extraction des matières premières jusqu’à la distribution des produits, les opérations des entreprises reposent sur la consommation de ressources naturelles. </a:t>
            </a:r>
          </a:p>
          <a:p>
            <a:pPr marL="0" lvl="0" indent="0" algn="l" rtl="0">
              <a:lnSpc>
                <a:spcPct val="100000"/>
              </a:lnSpc>
              <a:spcBef>
                <a:spcPts val="1200"/>
              </a:spcBef>
              <a:spcAft>
                <a:spcPts val="0"/>
              </a:spcAft>
              <a:buSzPts val="1400"/>
              <a:buNone/>
            </a:pPr>
            <a:r>
              <a:rPr lang="fr-CA" sz="1100">
                <a:latin typeface="Arial" panose="020B0604020202020204" pitchFamily="34" charset="0"/>
                <a:cs typeface="Arial" panose="020B0604020202020204" pitchFamily="34" charset="0"/>
              </a:rPr>
              <a:t>Motivées par la réduction des coûts d’approvisionnement ou par des démarches environnementales et de bonne gestion (p. ex. ISO 14001, Lean), nombre d’entre elles ont déjà amorcé un virage en matière de réduction de leur consommation de ressources. </a:t>
            </a:r>
          </a:p>
          <a:p>
            <a:pPr marL="0" lvl="0" indent="0" algn="l" rtl="0">
              <a:lnSpc>
                <a:spcPct val="100000"/>
              </a:lnSpc>
              <a:spcBef>
                <a:spcPts val="600"/>
              </a:spcBef>
              <a:spcAft>
                <a:spcPts val="0"/>
              </a:spcAft>
              <a:buSzPts val="1400"/>
              <a:buNone/>
            </a:pPr>
            <a:endParaRPr lang="fr-CA" sz="11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fr-CA" sz="1100">
                <a:latin typeface="Arial" panose="020B0604020202020204" pitchFamily="34" charset="0"/>
                <a:cs typeface="Arial" panose="020B0604020202020204" pitchFamily="34" charset="0"/>
              </a:rPr>
              <a:t>Le passage à une économie circulaire peut leur permettre d’accélérer ce mouvement. Elles pourront, par exemple, cibler plus efficacement les ressources prioritaires à économiser (risque d’approvisionnement, rareté, etc.) et trouver plus facilement des débouchés pour leurs rejets ou sous-produits.</a:t>
            </a:r>
          </a:p>
          <a:p>
            <a:pPr marL="0" lvl="0" indent="0" algn="l" rtl="0">
              <a:lnSpc>
                <a:spcPct val="100000"/>
              </a:lnSpc>
              <a:spcBef>
                <a:spcPts val="0"/>
              </a:spcBef>
              <a:spcAft>
                <a:spcPts val="0"/>
              </a:spcAft>
              <a:buSzPts val="1400"/>
              <a:buNone/>
            </a:pPr>
            <a:endParaRPr lang="fr-CA" sz="11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fr-CA" sz="1100">
                <a:latin typeface="Arial" panose="020B0604020202020204" pitchFamily="34" charset="0"/>
                <a:ea typeface="Quattrocento Sans"/>
                <a:cs typeface="Arial" panose="020B0604020202020204" pitchFamily="34" charset="0"/>
                <a:sym typeface="Quattrocento Sans"/>
              </a:rPr>
              <a:t>(Québec Circulaire, 2020)</a:t>
            </a:r>
            <a:endParaRPr lang="fr-FR" sz="11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15</a:t>
            </a:fld>
            <a:endParaRPr lang="fr-FR"/>
          </a:p>
        </p:txBody>
      </p:sp>
    </p:spTree>
    <p:extLst>
      <p:ext uri="{BB962C8B-B14F-4D97-AF65-F5344CB8AC3E}">
        <p14:creationId xmlns:p14="http://schemas.microsoft.com/office/powerpoint/2010/main" val="169728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spcBef>
                <a:spcPts val="0"/>
              </a:spcBef>
              <a:buClr>
                <a:srgbClr val="FF9966"/>
              </a:buClr>
              <a:buSzPts val="1600"/>
            </a:pPr>
            <a:r>
              <a:rPr lang="fr-CA" sz="1100" i="1">
                <a:solidFill>
                  <a:srgbClr val="3D93A1"/>
                </a:solidFill>
                <a:latin typeface="Arial" panose="020B0604020202020204" pitchFamily="34" charset="0"/>
                <a:cs typeface="Arial" panose="020B0604020202020204" pitchFamily="34" charset="0"/>
              </a:rPr>
              <a:t>Insérez un ou des exemples de votre territoire afin de contextualiser la stratégie.</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100" i="1">
                <a:solidFill>
                  <a:srgbClr val="3D93A1"/>
                </a:solidFill>
                <a:latin typeface="Arial" panose="020B0604020202020204" pitchFamily="34" charset="0"/>
                <a:cs typeface="Arial" panose="020B0604020202020204" pitchFamily="34" charset="0"/>
              </a:rPr>
              <a:t>Ajoutez vos exemples ici.</a:t>
            </a:r>
          </a:p>
          <a:p>
            <a:pPr marL="0" lvl="0" indent="0" algn="l" rtl="0">
              <a:lnSpc>
                <a:spcPct val="100000"/>
              </a:lnSpc>
              <a:spcBef>
                <a:spcPts val="0"/>
              </a:spcBef>
              <a:spcAft>
                <a:spcPts val="0"/>
              </a:spcAft>
              <a:buSzPts val="1400"/>
              <a:buNone/>
            </a:pPr>
            <a:endParaRPr lang="fr-CA" sz="1100">
              <a:latin typeface="Arial" panose="020B0604020202020204" pitchFamily="34" charset="0"/>
              <a:ea typeface="Arial"/>
              <a:cs typeface="Arial" panose="020B0604020202020204" pitchFamily="34" charset="0"/>
              <a:sym typeface="Arial"/>
            </a:endParaRPr>
          </a:p>
        </p:txBody>
      </p:sp>
      <p:sp>
        <p:nvSpPr>
          <p:cNvPr id="4" name="Espace réservé du numéro de diapositive 3"/>
          <p:cNvSpPr>
            <a:spLocks noGrp="1"/>
          </p:cNvSpPr>
          <p:nvPr>
            <p:ph type="sldNum" sz="quarter" idx="5"/>
          </p:nvPr>
        </p:nvSpPr>
        <p:spPr/>
        <p:txBody>
          <a:bodyPr/>
          <a:lstStyle/>
          <a:p>
            <a:fld id="{DA1C39E9-CCD1-4FF0-93DC-79B3AE1F5287}" type="slidenum">
              <a:rPr lang="fr-FR" smtClean="0"/>
              <a:t>16</a:t>
            </a:fld>
            <a:endParaRPr lang="fr-FR"/>
          </a:p>
        </p:txBody>
      </p:sp>
    </p:spTree>
    <p:extLst>
      <p:ext uri="{BB962C8B-B14F-4D97-AF65-F5344CB8AC3E}">
        <p14:creationId xmlns:p14="http://schemas.microsoft.com/office/powerpoint/2010/main" val="305138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1">
    <p:bg>
      <p:bgPr>
        <a:solidFill>
          <a:srgbClr val="E9C22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5810337-A63B-4076-998E-0A6DA72DD2FE}"/>
              </a:ext>
            </a:extLst>
          </p:cNvPr>
          <p:cNvSpPr/>
          <p:nvPr userDrawn="1"/>
        </p:nvSpPr>
        <p:spPr>
          <a:xfrm>
            <a:off x="-3" y="-8965"/>
            <a:ext cx="12190469" cy="6872335"/>
          </a:xfrm>
          <a:custGeom>
            <a:avLst/>
            <a:gdLst>
              <a:gd name="connsiteX0" fmla="*/ 0 w 5029201"/>
              <a:gd name="connsiteY0" fmla="*/ 0 h 6858000"/>
              <a:gd name="connsiteX1" fmla="*/ 5029201 w 5029201"/>
              <a:gd name="connsiteY1" fmla="*/ 0 h 6858000"/>
              <a:gd name="connsiteX2" fmla="*/ 5029201 w 5029201"/>
              <a:gd name="connsiteY2" fmla="*/ 6858000 h 6858000"/>
              <a:gd name="connsiteX3" fmla="*/ 0 w 5029201"/>
              <a:gd name="connsiteY3" fmla="*/ 6858000 h 6858000"/>
              <a:gd name="connsiteX4" fmla="*/ 0 w 5029201"/>
              <a:gd name="connsiteY4" fmla="*/ 0 h 6858000"/>
              <a:gd name="connsiteX0" fmla="*/ 0 w 5647766"/>
              <a:gd name="connsiteY0" fmla="*/ 8965 h 6866965"/>
              <a:gd name="connsiteX1" fmla="*/ 5647766 w 5647766"/>
              <a:gd name="connsiteY1" fmla="*/ 0 h 6866965"/>
              <a:gd name="connsiteX2" fmla="*/ 5029201 w 5647766"/>
              <a:gd name="connsiteY2" fmla="*/ 6866965 h 6866965"/>
              <a:gd name="connsiteX3" fmla="*/ 0 w 5647766"/>
              <a:gd name="connsiteY3" fmla="*/ 6866965 h 6866965"/>
              <a:gd name="connsiteX4" fmla="*/ 0 w 5647766"/>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5853954"/>
              <a:gd name="connsiteX1" fmla="*/ 5647766 w 12218895"/>
              <a:gd name="connsiteY1" fmla="*/ 0 h 5853954"/>
              <a:gd name="connsiteX2" fmla="*/ 12218895 w 12218895"/>
              <a:gd name="connsiteY2" fmla="*/ 5853954 h 5853954"/>
              <a:gd name="connsiteX3" fmla="*/ 224117 w 12218895"/>
              <a:gd name="connsiteY3" fmla="*/ 1810871 h 5853954"/>
              <a:gd name="connsiteX4" fmla="*/ 0 w 12218895"/>
              <a:gd name="connsiteY4" fmla="*/ 8965 h 5853954"/>
              <a:gd name="connsiteX0" fmla="*/ 1 w 12218896"/>
              <a:gd name="connsiteY0" fmla="*/ 8965 h 5853954"/>
              <a:gd name="connsiteX1" fmla="*/ 5647767 w 12218896"/>
              <a:gd name="connsiteY1" fmla="*/ 0 h 5853954"/>
              <a:gd name="connsiteX2" fmla="*/ 12218896 w 12218896"/>
              <a:gd name="connsiteY2" fmla="*/ 5853954 h 5853954"/>
              <a:gd name="connsiteX3" fmla="*/ 0 w 12218896"/>
              <a:gd name="connsiteY3" fmla="*/ 2528048 h 5853954"/>
              <a:gd name="connsiteX4" fmla="*/ 1 w 12218896"/>
              <a:gd name="connsiteY4" fmla="*/ 8965 h 5853954"/>
              <a:gd name="connsiteX0" fmla="*/ 1 w 12218896"/>
              <a:gd name="connsiteY0" fmla="*/ 8965 h 6549352"/>
              <a:gd name="connsiteX1" fmla="*/ 5647767 w 12218896"/>
              <a:gd name="connsiteY1" fmla="*/ 0 h 6549352"/>
              <a:gd name="connsiteX2" fmla="*/ 12218896 w 12218896"/>
              <a:gd name="connsiteY2" fmla="*/ 5853954 h 6549352"/>
              <a:gd name="connsiteX3" fmla="*/ 10775578 w 12218896"/>
              <a:gd name="connsiteY3" fmla="*/ 6490448 h 6549352"/>
              <a:gd name="connsiteX4" fmla="*/ 0 w 12218896"/>
              <a:gd name="connsiteY4" fmla="*/ 2528048 h 6549352"/>
              <a:gd name="connsiteX5" fmla="*/ 1 w 12218896"/>
              <a:gd name="connsiteY5" fmla="*/ 8965 h 6549352"/>
              <a:gd name="connsiteX0" fmla="*/ 1 w 12218896"/>
              <a:gd name="connsiteY0" fmla="*/ 8965 h 6490448"/>
              <a:gd name="connsiteX1" fmla="*/ 5647767 w 12218896"/>
              <a:gd name="connsiteY1" fmla="*/ 0 h 6490448"/>
              <a:gd name="connsiteX2" fmla="*/ 12218896 w 12218896"/>
              <a:gd name="connsiteY2" fmla="*/ 5853954 h 6490448"/>
              <a:gd name="connsiteX3" fmla="*/ 10775578 w 12218896"/>
              <a:gd name="connsiteY3" fmla="*/ 6490448 h 6490448"/>
              <a:gd name="connsiteX4" fmla="*/ 0 w 12218896"/>
              <a:gd name="connsiteY4" fmla="*/ 2528048 h 6490448"/>
              <a:gd name="connsiteX5" fmla="*/ 1 w 12218896"/>
              <a:gd name="connsiteY5" fmla="*/ 8965 h 6490448"/>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5"/>
              <a:gd name="connsiteY0" fmla="*/ 8965 h 6911790"/>
              <a:gd name="connsiteX1" fmla="*/ 5647767 w 12218895"/>
              <a:gd name="connsiteY1" fmla="*/ 0 h 6911790"/>
              <a:gd name="connsiteX2" fmla="*/ 12114664 w 12218895"/>
              <a:gd name="connsiteY2" fmla="*/ 5858692 h 6911790"/>
              <a:gd name="connsiteX3" fmla="*/ 12218895 w 12218895"/>
              <a:gd name="connsiteY3" fmla="*/ 6911790 h 6911790"/>
              <a:gd name="connsiteX4" fmla="*/ 0 w 12218895"/>
              <a:gd name="connsiteY4" fmla="*/ 2528048 h 6911790"/>
              <a:gd name="connsiteX5" fmla="*/ 1 w 12218895"/>
              <a:gd name="connsiteY5" fmla="*/ 8965 h 6911790"/>
              <a:gd name="connsiteX0" fmla="*/ 1 w 12218895"/>
              <a:gd name="connsiteY0" fmla="*/ 8965 h 6911790"/>
              <a:gd name="connsiteX1" fmla="*/ 5647767 w 12218895"/>
              <a:gd name="connsiteY1" fmla="*/ 0 h 6911790"/>
              <a:gd name="connsiteX2" fmla="*/ 12190469 w 12218895"/>
              <a:gd name="connsiteY2" fmla="*/ 5853954 h 6911790"/>
              <a:gd name="connsiteX3" fmla="*/ 12218895 w 12218895"/>
              <a:gd name="connsiteY3" fmla="*/ 6911790 h 6911790"/>
              <a:gd name="connsiteX4" fmla="*/ 0 w 12218895"/>
              <a:gd name="connsiteY4" fmla="*/ 2528048 h 6911790"/>
              <a:gd name="connsiteX5" fmla="*/ 1 w 12218895"/>
              <a:gd name="connsiteY5" fmla="*/ 8965 h 6911790"/>
              <a:gd name="connsiteX0" fmla="*/ 1 w 12190469"/>
              <a:gd name="connsiteY0" fmla="*/ 8965 h 6850198"/>
              <a:gd name="connsiteX1" fmla="*/ 5647767 w 12190469"/>
              <a:gd name="connsiteY1" fmla="*/ 0 h 6850198"/>
              <a:gd name="connsiteX2" fmla="*/ 12190469 w 12190469"/>
              <a:gd name="connsiteY2" fmla="*/ 5853954 h 6850198"/>
              <a:gd name="connsiteX3" fmla="*/ 12133614 w 12190469"/>
              <a:gd name="connsiteY3" fmla="*/ 6850198 h 6850198"/>
              <a:gd name="connsiteX4" fmla="*/ 0 w 12190469"/>
              <a:gd name="connsiteY4" fmla="*/ 2528048 h 6850198"/>
              <a:gd name="connsiteX5" fmla="*/ 1 w 12190469"/>
              <a:gd name="connsiteY5" fmla="*/ 8965 h 6850198"/>
              <a:gd name="connsiteX0" fmla="*/ 1 w 12190469"/>
              <a:gd name="connsiteY0" fmla="*/ 8965 h 6850218"/>
              <a:gd name="connsiteX1" fmla="*/ 5647767 w 12190469"/>
              <a:gd name="connsiteY1" fmla="*/ 0 h 6850218"/>
              <a:gd name="connsiteX2" fmla="*/ 12190469 w 12190469"/>
              <a:gd name="connsiteY2" fmla="*/ 5853954 h 6850218"/>
              <a:gd name="connsiteX3" fmla="*/ 12133614 w 12190469"/>
              <a:gd name="connsiteY3" fmla="*/ 6850198 h 6850218"/>
              <a:gd name="connsiteX4" fmla="*/ 0 w 12190469"/>
              <a:gd name="connsiteY4" fmla="*/ 2528048 h 6850218"/>
              <a:gd name="connsiteX5" fmla="*/ 1 w 12190469"/>
              <a:gd name="connsiteY5" fmla="*/ 8965 h 6850218"/>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0 w 12190469"/>
              <a:gd name="connsiteY4" fmla="*/ 2528048 h 6869169"/>
              <a:gd name="connsiteX5" fmla="*/ 1 w 12190469"/>
              <a:gd name="connsiteY5" fmla="*/ 8965 h 6869169"/>
              <a:gd name="connsiteX0" fmla="*/ 1 w 12190469"/>
              <a:gd name="connsiteY0" fmla="*/ 8965 h 6884887"/>
              <a:gd name="connsiteX1" fmla="*/ 5647767 w 12190469"/>
              <a:gd name="connsiteY1" fmla="*/ 0 h 6884887"/>
              <a:gd name="connsiteX2" fmla="*/ 12190469 w 12190469"/>
              <a:gd name="connsiteY2" fmla="*/ 5853954 h 6884887"/>
              <a:gd name="connsiteX3" fmla="*/ 12176254 w 12190469"/>
              <a:gd name="connsiteY3" fmla="*/ 6869149 h 6884887"/>
              <a:gd name="connsiteX4" fmla="*/ 8556513 w 12190469"/>
              <a:gd name="connsiteY4" fmla="*/ 6717725 h 6884887"/>
              <a:gd name="connsiteX5" fmla="*/ 0 w 12190469"/>
              <a:gd name="connsiteY5" fmla="*/ 2528048 h 6884887"/>
              <a:gd name="connsiteX6" fmla="*/ 1 w 12190469"/>
              <a:gd name="connsiteY6" fmla="*/ 8965 h 6884887"/>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169"/>
              <a:gd name="connsiteX1" fmla="*/ 5647767 w 12190469"/>
              <a:gd name="connsiteY1" fmla="*/ 0 h 6869169"/>
              <a:gd name="connsiteX2" fmla="*/ 12190469 w 12190469"/>
              <a:gd name="connsiteY2" fmla="*/ 5853954 h 6869169"/>
              <a:gd name="connsiteX3" fmla="*/ 12180992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222"/>
              <a:gd name="connsiteX1" fmla="*/ 5647767 w 12190469"/>
              <a:gd name="connsiteY1" fmla="*/ 0 h 6869222"/>
              <a:gd name="connsiteX2" fmla="*/ 12190469 w 12190469"/>
              <a:gd name="connsiteY2" fmla="*/ 5853954 h 6869222"/>
              <a:gd name="connsiteX3" fmla="*/ 12180992 w 12190469"/>
              <a:gd name="connsiteY3" fmla="*/ 6869149 h 6869222"/>
              <a:gd name="connsiteX4" fmla="*/ 8125371 w 12190469"/>
              <a:gd name="connsiteY4" fmla="*/ 5628025 h 6869222"/>
              <a:gd name="connsiteX5" fmla="*/ 0 w 12190469"/>
              <a:gd name="connsiteY5" fmla="*/ 2528048 h 6869222"/>
              <a:gd name="connsiteX6" fmla="*/ 1 w 12190469"/>
              <a:gd name="connsiteY6" fmla="*/ 8965 h 6869222"/>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0469" h="6872335">
                <a:moveTo>
                  <a:pt x="1" y="8965"/>
                </a:moveTo>
                <a:lnTo>
                  <a:pt x="5647767" y="0"/>
                </a:lnTo>
                <a:cubicBezTo>
                  <a:pt x="10491696" y="2247153"/>
                  <a:pt x="11560696" y="5019368"/>
                  <a:pt x="12190469" y="5853954"/>
                </a:cubicBezTo>
                <a:cubicBezTo>
                  <a:pt x="12187482" y="5853955"/>
                  <a:pt x="12186535" y="6874397"/>
                  <a:pt x="12180992" y="6869149"/>
                </a:cubicBezTo>
                <a:cubicBezTo>
                  <a:pt x="12190453" y="6880265"/>
                  <a:pt x="8494936" y="6858218"/>
                  <a:pt x="8490183" y="6864597"/>
                </a:cubicBezTo>
                <a:cubicBezTo>
                  <a:pt x="5355322" y="3085784"/>
                  <a:pt x="2630364" y="2586199"/>
                  <a:pt x="0" y="2528048"/>
                </a:cubicBezTo>
                <a:cubicBezTo>
                  <a:pt x="0" y="1688354"/>
                  <a:pt x="1" y="848659"/>
                  <a:pt x="1" y="8965"/>
                </a:cubicBezTo>
                <a:close/>
              </a:path>
            </a:pathLst>
          </a:cu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DB814FCD-0C06-4D60-BDC1-E11B62396933}"/>
              </a:ext>
            </a:extLst>
          </p:cNvPr>
          <p:cNvSpPr>
            <a:spLocks noGrp="1"/>
          </p:cNvSpPr>
          <p:nvPr>
            <p:ph type="ctrTitle" hasCustomPrompt="1"/>
          </p:nvPr>
        </p:nvSpPr>
        <p:spPr>
          <a:xfrm>
            <a:off x="410755" y="716394"/>
            <a:ext cx="4748408" cy="3240160"/>
          </a:xfrm>
        </p:spPr>
        <p:txBody>
          <a:bodyPr anchor="b">
            <a:normAutofit/>
          </a:bodyPr>
          <a:lstStyle>
            <a:lvl1pPr algn="l">
              <a:defRPr sz="4800" b="1">
                <a:latin typeface="Arial" panose="020B0604020202020204" pitchFamily="34" charset="0"/>
                <a:cs typeface="Arial" panose="020B0604020202020204" pitchFamily="34" charset="0"/>
              </a:defRPr>
            </a:lvl1pPr>
          </a:lstStyle>
          <a:p>
            <a:r>
              <a:rPr lang="en-US" dirty="0"/>
              <a:t>LOREM IPSUM</a:t>
            </a:r>
            <a:br>
              <a:rPr lang="en-US" dirty="0"/>
            </a:br>
            <a:r>
              <a:rPr lang="en-US" dirty="0"/>
              <a:t>DOLOR SIT</a:t>
            </a:r>
            <a:endParaRPr lang="fr-FR" dirty="0"/>
          </a:p>
        </p:txBody>
      </p:sp>
      <p:sp>
        <p:nvSpPr>
          <p:cNvPr id="11" name="Picture Placeholder 10">
            <a:extLst>
              <a:ext uri="{FF2B5EF4-FFF2-40B4-BE49-F238E27FC236}">
                <a16:creationId xmlns:a16="http://schemas.microsoft.com/office/drawing/2014/main" id="{FF69CB04-679F-4FE6-9CE9-FFB631D3508A}"/>
              </a:ext>
            </a:extLst>
          </p:cNvPr>
          <p:cNvSpPr>
            <a:spLocks noGrp="1"/>
          </p:cNvSpPr>
          <p:nvPr>
            <p:ph type="pic" sz="quarter" idx="11"/>
          </p:nvPr>
        </p:nvSpPr>
        <p:spPr>
          <a:xfrm>
            <a:off x="5460495" y="318293"/>
            <a:ext cx="6221413" cy="6221413"/>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10" name="Text Placeholder 2">
            <a:extLst>
              <a:ext uri="{FF2B5EF4-FFF2-40B4-BE49-F238E27FC236}">
                <a16:creationId xmlns:a16="http://schemas.microsoft.com/office/drawing/2014/main" id="{9BBE9CBA-1E1B-4127-9E40-4FCEA821C3D7}"/>
              </a:ext>
            </a:extLst>
          </p:cNvPr>
          <p:cNvSpPr>
            <a:spLocks noGrp="1"/>
          </p:cNvSpPr>
          <p:nvPr>
            <p:ph type="body" sz="quarter" idx="13"/>
          </p:nvPr>
        </p:nvSpPr>
        <p:spPr>
          <a:xfrm>
            <a:off x="410755" y="4033796"/>
            <a:ext cx="4748408" cy="365125"/>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endParaRPr lang="fr-FR" dirty="0"/>
          </a:p>
        </p:txBody>
      </p:sp>
      <p:sp>
        <p:nvSpPr>
          <p:cNvPr id="12" name="Espace réservé du texte 4">
            <a:extLst>
              <a:ext uri="{FF2B5EF4-FFF2-40B4-BE49-F238E27FC236}">
                <a16:creationId xmlns:a16="http://schemas.microsoft.com/office/drawing/2014/main" id="{38A1FE37-B963-B649-BD05-67CD135FA57A}"/>
              </a:ext>
            </a:extLst>
          </p:cNvPr>
          <p:cNvSpPr>
            <a:spLocks noGrp="1"/>
          </p:cNvSpPr>
          <p:nvPr>
            <p:ph type="body" sz="quarter" idx="14" hasCustomPrompt="1"/>
          </p:nvPr>
        </p:nvSpPr>
        <p:spPr>
          <a:xfrm>
            <a:off x="411163" y="4510519"/>
            <a:ext cx="4748212" cy="1211262"/>
          </a:xfrm>
        </p:spPr>
        <p:txBody>
          <a:bodyPr>
            <a:noAutofit/>
          </a:bodyPr>
          <a:lstStyle>
            <a:lvl1pPr marL="0" indent="0">
              <a:buNone/>
              <a:defRPr sz="1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r-CA" dirty="0" err="1"/>
              <a:t>Lorem</a:t>
            </a:r>
            <a:r>
              <a:rPr lang="fr-CA" dirty="0"/>
              <a:t> </a:t>
            </a:r>
            <a:r>
              <a:rPr lang="fr-CA" dirty="0" err="1"/>
              <a:t>dolor</a:t>
            </a:r>
            <a:r>
              <a:rPr lang="fr-CA" dirty="0"/>
              <a:t> </a:t>
            </a:r>
            <a:r>
              <a:rPr lang="fr-CA" dirty="0" err="1"/>
              <a:t>sit</a:t>
            </a:r>
            <a:r>
              <a:rPr lang="fr-CA" dirty="0"/>
              <a:t> </a:t>
            </a:r>
            <a:r>
              <a:rPr lang="fr-CA" dirty="0" err="1"/>
              <a:t>amet</a:t>
            </a:r>
            <a:endParaRPr lang="fr-FR" dirty="0"/>
          </a:p>
        </p:txBody>
      </p:sp>
      <p:sp>
        <p:nvSpPr>
          <p:cNvPr id="13" name="Date Placeholder 3">
            <a:extLst>
              <a:ext uri="{FF2B5EF4-FFF2-40B4-BE49-F238E27FC236}">
                <a16:creationId xmlns:a16="http://schemas.microsoft.com/office/drawing/2014/main" id="{CCF2AC65-44F1-B944-AD9B-2D7014A93A2B}"/>
              </a:ext>
            </a:extLst>
          </p:cNvPr>
          <p:cNvSpPr>
            <a:spLocks noGrp="1"/>
          </p:cNvSpPr>
          <p:nvPr>
            <p:ph type="dt" sz="half" idx="10"/>
          </p:nvPr>
        </p:nvSpPr>
        <p:spPr>
          <a:xfrm>
            <a:off x="371475" y="351269"/>
            <a:ext cx="2799727" cy="365125"/>
          </a:xfrm>
          <a:prstGeom prst="rect">
            <a:avLst/>
          </a:prstGeom>
        </p:spPr>
        <p:txBody>
          <a:bodyPr/>
          <a:lstStyle>
            <a:lvl1pPr>
              <a:defRPr sz="1100" b="1">
                <a:solidFill>
                  <a:schemeClr val="tx1"/>
                </a:solidFill>
                <a:latin typeface="Arial" panose="020B0604020202020204" pitchFamily="34" charset="0"/>
                <a:cs typeface="Arial" panose="020B0604020202020204" pitchFamily="34" charset="0"/>
              </a:defRPr>
            </a:lvl1pPr>
          </a:lstStyle>
          <a:p>
            <a:endParaRPr lang="fr-FR"/>
          </a:p>
        </p:txBody>
      </p:sp>
      <p:sp>
        <p:nvSpPr>
          <p:cNvPr id="4" name="Picture Placeholder 3">
            <a:extLst>
              <a:ext uri="{FF2B5EF4-FFF2-40B4-BE49-F238E27FC236}">
                <a16:creationId xmlns:a16="http://schemas.microsoft.com/office/drawing/2014/main" id="{325F3A08-F336-4A60-B49F-FC586849EDE3}"/>
              </a:ext>
            </a:extLst>
          </p:cNvPr>
          <p:cNvSpPr>
            <a:spLocks noGrp="1"/>
          </p:cNvSpPr>
          <p:nvPr>
            <p:ph type="pic" sz="quarter" idx="15" hasCustomPrompt="1"/>
          </p:nvPr>
        </p:nvSpPr>
        <p:spPr>
          <a:xfrm>
            <a:off x="2388523" y="6080165"/>
            <a:ext cx="1654263" cy="529855"/>
          </a:xfrm>
        </p:spPr>
        <p:txBody>
          <a:bodyPr anchor="ctr">
            <a:noAutofit/>
          </a:bodyPr>
          <a:lstStyle>
            <a:lvl1pPr marL="0" indent="0" algn="ctr">
              <a:buNone/>
              <a:defRPr sz="1800"/>
            </a:lvl1pPr>
          </a:lstStyle>
          <a:p>
            <a:r>
              <a:rPr lang="fr-FR"/>
              <a:t>Logo partenaire</a:t>
            </a:r>
          </a:p>
        </p:txBody>
      </p:sp>
      <p:sp>
        <p:nvSpPr>
          <p:cNvPr id="18" name="Picture Placeholder 3">
            <a:extLst>
              <a:ext uri="{FF2B5EF4-FFF2-40B4-BE49-F238E27FC236}">
                <a16:creationId xmlns:a16="http://schemas.microsoft.com/office/drawing/2014/main" id="{3431D2FB-B8DD-4103-8AD7-BA6C8E0A036B}"/>
              </a:ext>
            </a:extLst>
          </p:cNvPr>
          <p:cNvSpPr>
            <a:spLocks noGrp="1"/>
          </p:cNvSpPr>
          <p:nvPr>
            <p:ph type="pic" sz="quarter" idx="16" hasCustomPrompt="1"/>
          </p:nvPr>
        </p:nvSpPr>
        <p:spPr>
          <a:xfrm>
            <a:off x="4343906" y="6080165"/>
            <a:ext cx="1654263" cy="529855"/>
          </a:xfrm>
        </p:spPr>
        <p:txBody>
          <a:bodyPr anchor="ctr">
            <a:noAutofit/>
          </a:bodyPr>
          <a:lstStyle>
            <a:lvl1pPr marL="0" indent="0" algn="ctr">
              <a:buNone/>
              <a:defRPr sz="1800"/>
            </a:lvl1pPr>
          </a:lstStyle>
          <a:p>
            <a:r>
              <a:rPr lang="fr-FR"/>
              <a:t>Logo partenaire</a:t>
            </a:r>
          </a:p>
        </p:txBody>
      </p:sp>
    </p:spTree>
    <p:extLst>
      <p:ext uri="{BB962C8B-B14F-4D97-AF65-F5344CB8AC3E}">
        <p14:creationId xmlns:p14="http://schemas.microsoft.com/office/powerpoint/2010/main" val="302953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TEXTE 3">
    <p:bg>
      <p:bgPr>
        <a:solidFill>
          <a:srgbClr val="3D93A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371475" y="1168409"/>
            <a:ext cx="8725023" cy="1789408"/>
          </a:xfrm>
        </p:spPr>
        <p:txBody>
          <a:bodyPr>
            <a:noAutofit/>
          </a:bodyPr>
          <a:lstStyle>
            <a:lvl1pPr marL="0" indent="0">
              <a:lnSpc>
                <a:spcPct val="100000"/>
              </a:lnSpc>
              <a:spcBef>
                <a:spcPts val="0"/>
              </a:spcBef>
              <a:buNone/>
              <a:defRPr sz="35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GROS TITRE GRAPHIQUE</a:t>
            </a:r>
            <a:br>
              <a:rPr lang="en-US" dirty="0"/>
            </a:br>
            <a:r>
              <a:rPr lang="en-US" dirty="0"/>
              <a:t>QUI PERMET DE MENTIONNER</a:t>
            </a:r>
            <a:br>
              <a:rPr lang="en-US" dirty="0"/>
            </a:br>
            <a:r>
              <a:rPr lang="en-US" dirty="0"/>
              <a:t>UN ÉLÉMENT IMPORTANT</a:t>
            </a:r>
          </a:p>
        </p:txBody>
      </p:sp>
      <p:sp>
        <p:nvSpPr>
          <p:cNvPr id="22" name="Text Placeholder 21">
            <a:extLst>
              <a:ext uri="{FF2B5EF4-FFF2-40B4-BE49-F238E27FC236}">
                <a16:creationId xmlns:a16="http://schemas.microsoft.com/office/drawing/2014/main" id="{7834AA0E-A0FA-43D0-88F7-C2C6219CF401}"/>
              </a:ext>
            </a:extLst>
          </p:cNvPr>
          <p:cNvSpPr>
            <a:spLocks noGrp="1"/>
          </p:cNvSpPr>
          <p:nvPr>
            <p:ph type="body" sz="quarter" idx="19" hasCustomPrompt="1"/>
          </p:nvPr>
        </p:nvSpPr>
        <p:spPr>
          <a:xfrm>
            <a:off x="371476" y="3200924"/>
            <a:ext cx="10066934" cy="2665486"/>
          </a:xfrm>
        </p:spPr>
        <p:txBody>
          <a:bodyPr>
            <a:noAutofit/>
          </a:bodyPr>
          <a:lstStyle>
            <a:lvl1pPr marL="0" indent="0">
              <a:buNone/>
              <a:defRPr sz="2000" b="0">
                <a:latin typeface="+mn-lt"/>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p>
        </p:txBody>
      </p:sp>
      <p:sp>
        <p:nvSpPr>
          <p:cNvPr id="2" name="Espace réservé du numéro de diapositive 1">
            <a:extLst>
              <a:ext uri="{FF2B5EF4-FFF2-40B4-BE49-F238E27FC236}">
                <a16:creationId xmlns:a16="http://schemas.microsoft.com/office/drawing/2014/main" id="{2E678CA3-E101-864D-BDFA-45F57444A156}"/>
              </a:ext>
            </a:extLst>
          </p:cNvPr>
          <p:cNvSpPr>
            <a:spLocks noGrp="1"/>
          </p:cNvSpPr>
          <p:nvPr>
            <p:ph type="sldNum" sz="quarter" idx="20"/>
          </p:nvPr>
        </p:nvSpPr>
        <p:spPr/>
        <p:txBody>
          <a:bodyPr/>
          <a:lstStyle>
            <a:lvl1pPr>
              <a:defRPr sz="1200"/>
            </a:lvl1pPr>
          </a:lstStyle>
          <a:p>
            <a:fld id="{336A302A-F574-494B-8C12-DE121E77BEF9}" type="slidenum">
              <a:rPr lang="fr-FR" smtClean="0"/>
              <a:pPr/>
              <a:t>‹n°›</a:t>
            </a:fld>
            <a:endParaRPr lang="fr-FR"/>
          </a:p>
        </p:txBody>
      </p:sp>
      <p:sp>
        <p:nvSpPr>
          <p:cNvPr id="6" name="Espace réservé du texte 4">
            <a:extLst>
              <a:ext uri="{FF2B5EF4-FFF2-40B4-BE49-F238E27FC236}">
                <a16:creationId xmlns:a16="http://schemas.microsoft.com/office/drawing/2014/main" id="{C910B37C-858F-4542-B205-A66C33B43756}"/>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8" name="Text Placeholder 21">
            <a:extLst>
              <a:ext uri="{FF2B5EF4-FFF2-40B4-BE49-F238E27FC236}">
                <a16:creationId xmlns:a16="http://schemas.microsoft.com/office/drawing/2014/main" id="{4E899575-4FE8-1888-CE41-E90A3219D4AD}"/>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1861696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404758" y="1160463"/>
            <a:ext cx="11452280" cy="668337"/>
          </a:xfrm>
        </p:spPr>
        <p:txBody>
          <a:bodyPr>
            <a:noAutofit/>
          </a:bodyPr>
          <a:lstStyle>
            <a:lvl1pPr marL="0" indent="0">
              <a:lnSpc>
                <a:spcPct val="100000"/>
              </a:lnSpc>
              <a:spcBef>
                <a:spcPts val="0"/>
              </a:spcBef>
              <a:buNone/>
              <a:defRPr sz="25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err="1"/>
              <a:t>Titre</a:t>
            </a:r>
            <a:r>
              <a:rPr lang="en-US" dirty="0"/>
              <a:t> </a:t>
            </a:r>
            <a:r>
              <a:rPr lang="en-US" dirty="0" err="1"/>
              <a:t>quelconque</a:t>
            </a:r>
            <a:endParaRPr lang="fr-FR" dirty="0"/>
          </a:p>
        </p:txBody>
      </p:sp>
      <p:sp>
        <p:nvSpPr>
          <p:cNvPr id="3" name="Table Placeholder 2">
            <a:extLst>
              <a:ext uri="{FF2B5EF4-FFF2-40B4-BE49-F238E27FC236}">
                <a16:creationId xmlns:a16="http://schemas.microsoft.com/office/drawing/2014/main" id="{C06DCAEB-7140-48F2-85D4-632D8A5757A8}"/>
              </a:ext>
            </a:extLst>
          </p:cNvPr>
          <p:cNvSpPr>
            <a:spLocks noGrp="1"/>
          </p:cNvSpPr>
          <p:nvPr>
            <p:ph type="tbl" sz="quarter" idx="24"/>
          </p:nvPr>
        </p:nvSpPr>
        <p:spPr>
          <a:xfrm>
            <a:off x="371475" y="2025570"/>
            <a:ext cx="11485563" cy="4140280"/>
          </a:xfrm>
        </p:spPr>
        <p:txBody>
          <a:bodyPr/>
          <a:lstStyle/>
          <a:p>
            <a:endParaRPr lang="fr-FR"/>
          </a:p>
        </p:txBody>
      </p:sp>
      <p:sp>
        <p:nvSpPr>
          <p:cNvPr id="2" name="Espace réservé du numéro de diapositive 1">
            <a:extLst>
              <a:ext uri="{FF2B5EF4-FFF2-40B4-BE49-F238E27FC236}">
                <a16:creationId xmlns:a16="http://schemas.microsoft.com/office/drawing/2014/main" id="{F9625D45-8A25-6F46-A6AF-485C7A1F3F17}"/>
              </a:ext>
            </a:extLst>
          </p:cNvPr>
          <p:cNvSpPr>
            <a:spLocks noGrp="1"/>
          </p:cNvSpPr>
          <p:nvPr>
            <p:ph type="sldNum" sz="quarter" idx="25"/>
          </p:nvPr>
        </p:nvSpPr>
        <p:spPr/>
        <p:txBody>
          <a:bodyPr/>
          <a:lstStyle>
            <a:lvl1pPr>
              <a:defRPr sz="1200"/>
            </a:lvl1pPr>
          </a:lstStyle>
          <a:p>
            <a:fld id="{336A302A-F574-494B-8C12-DE121E77BEF9}" type="slidenum">
              <a:rPr lang="fr-FR" smtClean="0"/>
              <a:pPr/>
              <a:t>‹n°›</a:t>
            </a:fld>
            <a:endParaRPr lang="fr-FR"/>
          </a:p>
        </p:txBody>
      </p:sp>
      <p:sp>
        <p:nvSpPr>
          <p:cNvPr id="6" name="Espace réservé du texte 4">
            <a:extLst>
              <a:ext uri="{FF2B5EF4-FFF2-40B4-BE49-F238E27FC236}">
                <a16:creationId xmlns:a16="http://schemas.microsoft.com/office/drawing/2014/main" id="{5E2F4509-2C53-334A-B8B5-17EF00BA2730}"/>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8" name="Text Placeholder 21">
            <a:extLst>
              <a:ext uri="{FF2B5EF4-FFF2-40B4-BE49-F238E27FC236}">
                <a16:creationId xmlns:a16="http://schemas.microsoft.com/office/drawing/2014/main" id="{67B87234-D97A-E730-F460-6F6AA19362BD}"/>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408386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BLANCH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CF8E8-151E-524E-9D9B-6FC7246D2BEF}"/>
              </a:ext>
            </a:extLst>
          </p:cNvPr>
          <p:cNvSpPr>
            <a:spLocks noGrp="1"/>
          </p:cNvSpPr>
          <p:nvPr>
            <p:ph type="sldNum" sz="quarter" idx="10"/>
          </p:nvPr>
        </p:nvSpPr>
        <p:spPr/>
        <p:txBody>
          <a:bodyPr/>
          <a:lstStyle>
            <a:lvl1pPr>
              <a:defRPr sz="1200"/>
            </a:lvl1pPr>
          </a:lstStyle>
          <a:p>
            <a:fld id="{336A302A-F574-494B-8C12-DE121E77BEF9}" type="slidenum">
              <a:rPr lang="fr-FR" smtClean="0"/>
              <a:pPr/>
              <a:t>‹n°›</a:t>
            </a:fld>
            <a:endParaRPr lang="fr-FR"/>
          </a:p>
        </p:txBody>
      </p:sp>
      <p:sp>
        <p:nvSpPr>
          <p:cNvPr id="4" name="Text Placeholder 21">
            <a:extLst>
              <a:ext uri="{FF2B5EF4-FFF2-40B4-BE49-F238E27FC236}">
                <a16:creationId xmlns:a16="http://schemas.microsoft.com/office/drawing/2014/main" id="{9C9A69AC-CC27-63E1-A8B2-2FBADEF6B6D9}"/>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07222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AGE BLANCHE">
    <p:bg>
      <p:bgPr>
        <a:solidFill>
          <a:srgbClr val="3D93A1"/>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CF8E8-151E-524E-9D9B-6FC7246D2BEF}"/>
              </a:ext>
            </a:extLst>
          </p:cNvPr>
          <p:cNvSpPr>
            <a:spLocks noGrp="1"/>
          </p:cNvSpPr>
          <p:nvPr>
            <p:ph type="sldNum" sz="quarter" idx="10"/>
          </p:nvPr>
        </p:nvSpPr>
        <p:spPr/>
        <p:txBody>
          <a:bodyPr/>
          <a:lstStyle>
            <a:lvl1pPr>
              <a:defRPr sz="1200"/>
            </a:lvl1pPr>
          </a:lstStyle>
          <a:p>
            <a:fld id="{336A302A-F574-494B-8C12-DE121E77BEF9}" type="slidenum">
              <a:rPr lang="fr-FR" smtClean="0"/>
              <a:pPr/>
              <a:t>‹n°›</a:t>
            </a:fld>
            <a:endParaRPr lang="fr-FR"/>
          </a:p>
        </p:txBody>
      </p:sp>
      <p:sp>
        <p:nvSpPr>
          <p:cNvPr id="4" name="Text Placeholder 21">
            <a:extLst>
              <a:ext uri="{FF2B5EF4-FFF2-40B4-BE49-F238E27FC236}">
                <a16:creationId xmlns:a16="http://schemas.microsoft.com/office/drawing/2014/main" id="{80B9BAC7-57A7-9F1E-90A5-897563CAA053}"/>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4073089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AGE BLANCHE">
    <p:bg>
      <p:bgPr>
        <a:solidFill>
          <a:schemeClr val="accent2"/>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CF8E8-151E-524E-9D9B-6FC7246D2BEF}"/>
              </a:ext>
            </a:extLst>
          </p:cNvPr>
          <p:cNvSpPr>
            <a:spLocks noGrp="1"/>
          </p:cNvSpPr>
          <p:nvPr>
            <p:ph type="sldNum" sz="quarter" idx="10"/>
          </p:nvPr>
        </p:nvSpPr>
        <p:spPr/>
        <p:txBody>
          <a:bodyPr/>
          <a:lstStyle>
            <a:lvl1pPr>
              <a:defRPr sz="1200"/>
            </a:lvl1pPr>
          </a:lstStyle>
          <a:p>
            <a:fld id="{336A302A-F574-494B-8C12-DE121E77BEF9}" type="slidenum">
              <a:rPr lang="fr-FR" smtClean="0"/>
              <a:pPr/>
              <a:t>‹n°›</a:t>
            </a:fld>
            <a:endParaRPr lang="fr-FR"/>
          </a:p>
        </p:txBody>
      </p:sp>
      <p:sp>
        <p:nvSpPr>
          <p:cNvPr id="4" name="Text Placeholder 21">
            <a:extLst>
              <a:ext uri="{FF2B5EF4-FFF2-40B4-BE49-F238E27FC236}">
                <a16:creationId xmlns:a16="http://schemas.microsoft.com/office/drawing/2014/main" id="{B928EA5B-67C5-5B23-CCB2-8ABCC7520148}"/>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76238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C1670C-E09C-47EA-9491-629AC54901CD}"/>
              </a:ext>
            </a:extLst>
          </p:cNvPr>
          <p:cNvSpPr/>
          <p:nvPr userDrawn="1"/>
        </p:nvSpPr>
        <p:spPr>
          <a:xfrm>
            <a:off x="-2" y="0"/>
            <a:ext cx="5029201"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DB814FCD-0C06-4D60-BDC1-E11B62396933}"/>
              </a:ext>
            </a:extLst>
          </p:cNvPr>
          <p:cNvSpPr>
            <a:spLocks noGrp="1"/>
          </p:cNvSpPr>
          <p:nvPr>
            <p:ph type="ctrTitle" hasCustomPrompt="1"/>
          </p:nvPr>
        </p:nvSpPr>
        <p:spPr>
          <a:xfrm>
            <a:off x="371475" y="1160463"/>
            <a:ext cx="4381501" cy="2811462"/>
          </a:xfrm>
        </p:spPr>
        <p:txBody>
          <a:bodyPr anchor="t">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 CONSECTETUR ADIPISCING ELIT,</a:t>
            </a:r>
            <a:br>
              <a:rPr lang="en-US" dirty="0"/>
            </a:br>
            <a:r>
              <a:rPr lang="en-US" dirty="0"/>
              <a:t>NIBH LOREM.</a:t>
            </a:r>
            <a:endParaRPr lang="fr-FR" dirty="0"/>
          </a:p>
        </p:txBody>
      </p:sp>
      <p:sp>
        <p:nvSpPr>
          <p:cNvPr id="21" name="Text Placeholder 26">
            <a:extLst>
              <a:ext uri="{FF2B5EF4-FFF2-40B4-BE49-F238E27FC236}">
                <a16:creationId xmlns:a16="http://schemas.microsoft.com/office/drawing/2014/main" id="{6F7F73B7-4ABD-421C-9ABA-FF93DB9D0124}"/>
              </a:ext>
            </a:extLst>
          </p:cNvPr>
          <p:cNvSpPr>
            <a:spLocks noGrp="1"/>
          </p:cNvSpPr>
          <p:nvPr>
            <p:ph type="body" sz="quarter" idx="22" hasCustomPrompt="1"/>
          </p:nvPr>
        </p:nvSpPr>
        <p:spPr>
          <a:xfrm>
            <a:off x="5455697" y="5302505"/>
            <a:ext cx="2935206" cy="861175"/>
          </a:xfrm>
        </p:spPr>
        <p:txBody>
          <a:bodyPr anchor="b">
            <a:noAutofit/>
          </a:bodyPr>
          <a:lstStyle>
            <a:lvl1pPr marL="0" indent="0">
              <a:buNone/>
              <a:defRPr sz="800" b="1">
                <a:latin typeface="+mj-lt"/>
              </a:defRPr>
            </a:lvl1pPr>
            <a:lvl2pPr marL="457200" indent="0">
              <a:buNone/>
              <a:defRPr sz="1050"/>
            </a:lvl2pPr>
            <a:lvl3pPr>
              <a:defRPr sz="1100"/>
            </a:lvl3pPr>
            <a:lvl4pPr>
              <a:defRPr sz="1050"/>
            </a:lvl4pPr>
            <a:lvl5pPr>
              <a:defRPr sz="10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sp>
        <p:nvSpPr>
          <p:cNvPr id="32" name="Text Placeholder 31">
            <a:extLst>
              <a:ext uri="{FF2B5EF4-FFF2-40B4-BE49-F238E27FC236}">
                <a16:creationId xmlns:a16="http://schemas.microsoft.com/office/drawing/2014/main" id="{FE0AA607-4B12-4FEF-AB0F-8F50A3E6E418}"/>
              </a:ext>
            </a:extLst>
          </p:cNvPr>
          <p:cNvSpPr>
            <a:spLocks noGrp="1"/>
          </p:cNvSpPr>
          <p:nvPr>
            <p:ph type="body" sz="quarter" idx="24" hasCustomPrompt="1"/>
          </p:nvPr>
        </p:nvSpPr>
        <p:spPr>
          <a:xfrm>
            <a:off x="428002" y="4182176"/>
            <a:ext cx="4342920" cy="1864924"/>
          </a:xfrm>
        </p:spPr>
        <p:txBody>
          <a:bodyPr>
            <a:noAutofit/>
          </a:bodyPr>
          <a:lstStyle>
            <a:lvl1pPr marL="742950" indent="-742950">
              <a:buFont typeface="+mj-lt"/>
              <a:buAutoNum type="arabicPeriod"/>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dirty="0"/>
              <a:t>XX%</a:t>
            </a:r>
          </a:p>
          <a:p>
            <a:pPr lvl="0"/>
            <a:r>
              <a:rPr lang="en-US" dirty="0"/>
              <a:t>XX%</a:t>
            </a:r>
          </a:p>
          <a:p>
            <a:pPr lvl="0"/>
            <a:r>
              <a:rPr lang="en-US" dirty="0"/>
              <a:t>XX%</a:t>
            </a:r>
            <a:endParaRPr lang="fr-FR" dirty="0"/>
          </a:p>
        </p:txBody>
      </p:sp>
      <p:sp>
        <p:nvSpPr>
          <p:cNvPr id="3" name="Espace réservé du numéro de diapositive 2">
            <a:extLst>
              <a:ext uri="{FF2B5EF4-FFF2-40B4-BE49-F238E27FC236}">
                <a16:creationId xmlns:a16="http://schemas.microsoft.com/office/drawing/2014/main" id="{7153200E-9F1D-244E-ACCF-F7DD4E0D1E8B}"/>
              </a:ext>
            </a:extLst>
          </p:cNvPr>
          <p:cNvSpPr>
            <a:spLocks noGrp="1"/>
          </p:cNvSpPr>
          <p:nvPr>
            <p:ph type="sldNum" sz="quarter" idx="25"/>
          </p:nvPr>
        </p:nvSpPr>
        <p:spPr/>
        <p:txBody>
          <a:bodyPr/>
          <a:lstStyle>
            <a:lvl1pPr>
              <a:defRPr sz="1200"/>
            </a:lvl1pPr>
          </a:lstStyle>
          <a:p>
            <a:fld id="{336A302A-F574-494B-8C12-DE121E77BEF9}" type="slidenum">
              <a:rPr lang="fr-FR" smtClean="0"/>
              <a:pPr/>
              <a:t>‹n°›</a:t>
            </a:fld>
            <a:endParaRPr lang="fr-FR"/>
          </a:p>
        </p:txBody>
      </p:sp>
      <p:sp>
        <p:nvSpPr>
          <p:cNvPr id="9" name="Espace réservé du texte 4">
            <a:extLst>
              <a:ext uri="{FF2B5EF4-FFF2-40B4-BE49-F238E27FC236}">
                <a16:creationId xmlns:a16="http://schemas.microsoft.com/office/drawing/2014/main" id="{6BB3048A-6B49-FA4D-B8A2-86BF4202BADD}"/>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Text Placeholder 21">
            <a:extLst>
              <a:ext uri="{FF2B5EF4-FFF2-40B4-BE49-F238E27FC236}">
                <a16:creationId xmlns:a16="http://schemas.microsoft.com/office/drawing/2014/main" id="{02CE5AD1-321B-7F33-F6FA-3907EFAAEAF4}"/>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5127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C1670C-E09C-47EA-9491-629AC54901CD}"/>
              </a:ext>
            </a:extLst>
          </p:cNvPr>
          <p:cNvSpPr/>
          <p:nvPr userDrawn="1"/>
        </p:nvSpPr>
        <p:spPr>
          <a:xfrm>
            <a:off x="0" y="0"/>
            <a:ext cx="5029201"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ext Placeholder 26">
            <a:extLst>
              <a:ext uri="{FF2B5EF4-FFF2-40B4-BE49-F238E27FC236}">
                <a16:creationId xmlns:a16="http://schemas.microsoft.com/office/drawing/2014/main" id="{6F7F73B7-4ABD-421C-9ABA-FF93DB9D0124}"/>
              </a:ext>
            </a:extLst>
          </p:cNvPr>
          <p:cNvSpPr>
            <a:spLocks noGrp="1"/>
          </p:cNvSpPr>
          <p:nvPr>
            <p:ph type="body" sz="quarter" idx="22" hasCustomPrompt="1"/>
          </p:nvPr>
        </p:nvSpPr>
        <p:spPr>
          <a:xfrm>
            <a:off x="5455697" y="5304675"/>
            <a:ext cx="2935206" cy="861175"/>
          </a:xfrm>
        </p:spPr>
        <p:txBody>
          <a:bodyPr anchor="b">
            <a:noAutofit/>
          </a:bodyPr>
          <a:lstStyle>
            <a:lvl1pPr marL="0" indent="0">
              <a:buNone/>
              <a:defRPr sz="800" b="1">
                <a:latin typeface="+mj-lt"/>
              </a:defRPr>
            </a:lvl1pPr>
            <a:lvl2pPr marL="457200" indent="0">
              <a:buNone/>
              <a:defRPr sz="1050"/>
            </a:lvl2pPr>
            <a:lvl3pPr>
              <a:defRPr sz="1100"/>
            </a:lvl3pPr>
            <a:lvl4pPr>
              <a:defRPr sz="1050"/>
            </a:lvl4pPr>
            <a:lvl5pPr>
              <a:defRPr sz="10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sp>
        <p:nvSpPr>
          <p:cNvPr id="12" name="Title 1">
            <a:extLst>
              <a:ext uri="{FF2B5EF4-FFF2-40B4-BE49-F238E27FC236}">
                <a16:creationId xmlns:a16="http://schemas.microsoft.com/office/drawing/2014/main" id="{57E918E0-A4E9-3545-8BB4-D172F287EEC3}"/>
              </a:ext>
            </a:extLst>
          </p:cNvPr>
          <p:cNvSpPr>
            <a:spLocks noGrp="1"/>
          </p:cNvSpPr>
          <p:nvPr>
            <p:ph type="ctrTitle" hasCustomPrompt="1"/>
          </p:nvPr>
        </p:nvSpPr>
        <p:spPr>
          <a:xfrm>
            <a:off x="371475" y="1160463"/>
            <a:ext cx="4324974" cy="2811462"/>
          </a:xfrm>
        </p:spPr>
        <p:txBody>
          <a:bodyPr anchor="t">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 CONSECTETUR ADIPISCING ELIT,</a:t>
            </a:r>
            <a:br>
              <a:rPr lang="en-US" dirty="0"/>
            </a:br>
            <a:r>
              <a:rPr lang="en-US" dirty="0"/>
              <a:t>NIBH LOREM.</a:t>
            </a:r>
            <a:endParaRPr lang="fr-FR" dirty="0"/>
          </a:p>
        </p:txBody>
      </p:sp>
      <p:sp>
        <p:nvSpPr>
          <p:cNvPr id="13" name="Text Placeholder 31">
            <a:extLst>
              <a:ext uri="{FF2B5EF4-FFF2-40B4-BE49-F238E27FC236}">
                <a16:creationId xmlns:a16="http://schemas.microsoft.com/office/drawing/2014/main" id="{5AF098FB-2D9E-2B4D-A514-6F7AD9DB930C}"/>
              </a:ext>
            </a:extLst>
          </p:cNvPr>
          <p:cNvSpPr>
            <a:spLocks noGrp="1"/>
          </p:cNvSpPr>
          <p:nvPr>
            <p:ph type="body" sz="quarter" idx="24" hasCustomPrompt="1"/>
          </p:nvPr>
        </p:nvSpPr>
        <p:spPr>
          <a:xfrm>
            <a:off x="428002" y="4182176"/>
            <a:ext cx="4342920" cy="1864924"/>
          </a:xfrm>
        </p:spPr>
        <p:txBody>
          <a:bodyPr>
            <a:noAutofit/>
          </a:bodyPr>
          <a:lstStyle>
            <a:lvl1pPr marL="742950" indent="-742950">
              <a:buFont typeface="+mj-lt"/>
              <a:buAutoNum type="arabicPeriod"/>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dirty="0"/>
              <a:t>XX%</a:t>
            </a:r>
          </a:p>
          <a:p>
            <a:pPr lvl="0"/>
            <a:r>
              <a:rPr lang="en-US" dirty="0"/>
              <a:t>XX%</a:t>
            </a:r>
          </a:p>
          <a:p>
            <a:pPr lvl="0"/>
            <a:r>
              <a:rPr lang="en-US" dirty="0"/>
              <a:t>XX%</a:t>
            </a:r>
            <a:endParaRPr lang="fr-FR" dirty="0"/>
          </a:p>
        </p:txBody>
      </p:sp>
      <p:sp>
        <p:nvSpPr>
          <p:cNvPr id="3" name="Espace réservé du numéro de diapositive 2">
            <a:extLst>
              <a:ext uri="{FF2B5EF4-FFF2-40B4-BE49-F238E27FC236}">
                <a16:creationId xmlns:a16="http://schemas.microsoft.com/office/drawing/2014/main" id="{F02DC715-BED8-0C4E-86FE-92DCD81B6AFF}"/>
              </a:ext>
            </a:extLst>
          </p:cNvPr>
          <p:cNvSpPr>
            <a:spLocks noGrp="1"/>
          </p:cNvSpPr>
          <p:nvPr>
            <p:ph type="sldNum" sz="quarter" idx="25"/>
          </p:nvPr>
        </p:nvSpPr>
        <p:spPr/>
        <p:txBody>
          <a:bodyPr/>
          <a:lstStyle>
            <a:lvl1pPr>
              <a:defRPr sz="1200"/>
            </a:lvl1pPr>
          </a:lstStyle>
          <a:p>
            <a:fld id="{336A302A-F574-494B-8C12-DE121E77BEF9}" type="slidenum">
              <a:rPr lang="fr-FR" smtClean="0"/>
              <a:pPr/>
              <a:t>‹n°›</a:t>
            </a:fld>
            <a:endParaRPr lang="fr-FR"/>
          </a:p>
        </p:txBody>
      </p:sp>
      <p:sp>
        <p:nvSpPr>
          <p:cNvPr id="9" name="Espace réservé du texte 4">
            <a:extLst>
              <a:ext uri="{FF2B5EF4-FFF2-40B4-BE49-F238E27FC236}">
                <a16:creationId xmlns:a16="http://schemas.microsoft.com/office/drawing/2014/main" id="{48F3B92B-CBF5-2946-9E77-C8287B4377E8}"/>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Text Placeholder 21">
            <a:extLst>
              <a:ext uri="{FF2B5EF4-FFF2-40B4-BE49-F238E27FC236}">
                <a16:creationId xmlns:a16="http://schemas.microsoft.com/office/drawing/2014/main" id="{93204AAB-9068-89A4-7E47-AFA10A86A0F3}"/>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4006198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C1670C-E09C-47EA-9491-629AC54901CD}"/>
              </a:ext>
            </a:extLst>
          </p:cNvPr>
          <p:cNvSpPr/>
          <p:nvPr userDrawn="1"/>
        </p:nvSpPr>
        <p:spPr>
          <a:xfrm>
            <a:off x="0" y="0"/>
            <a:ext cx="6830008"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 Placeholder 7">
            <a:extLst>
              <a:ext uri="{FF2B5EF4-FFF2-40B4-BE49-F238E27FC236}">
                <a16:creationId xmlns:a16="http://schemas.microsoft.com/office/drawing/2014/main" id="{BFA4E622-B71E-4FE8-85D5-52BAF24FFC7C}"/>
              </a:ext>
            </a:extLst>
          </p:cNvPr>
          <p:cNvSpPr>
            <a:spLocks noGrp="1"/>
          </p:cNvSpPr>
          <p:nvPr>
            <p:ph type="body" sz="quarter" idx="24" hasCustomPrompt="1"/>
          </p:nvPr>
        </p:nvSpPr>
        <p:spPr>
          <a:xfrm>
            <a:off x="7201483" y="526418"/>
            <a:ext cx="1703551" cy="378458"/>
          </a:xfrm>
        </p:spPr>
        <p:txBody>
          <a:bodyPr>
            <a:noAutofit/>
          </a:bodyPr>
          <a:lstStyle>
            <a:lvl1pPr marL="0" indent="0">
              <a:buNone/>
              <a:defRPr sz="800" b="1">
                <a:latin typeface="+mj-lt"/>
              </a:defRPr>
            </a:lvl1pPr>
            <a:lvl2pPr marL="457200" indent="0">
              <a:buNone/>
              <a:defRPr sz="1050" b="1"/>
            </a:lvl2pPr>
            <a:lvl3pPr marL="914400" indent="0">
              <a:buNone/>
              <a:defRPr sz="1000" b="1"/>
            </a:lvl3pPr>
            <a:lvl4pPr marL="1371600" indent="0">
              <a:buNone/>
              <a:defRPr sz="900" b="1"/>
            </a:lvl4pPr>
            <a:lvl5pPr marL="1828800" indent="0">
              <a:buNone/>
              <a:defRPr sz="900" b="1"/>
            </a:lvl5pPr>
          </a:lstStyle>
          <a:p>
            <a:pPr lvl="0"/>
            <a:r>
              <a:rPr lang="en-US" dirty="0"/>
              <a:t>Lorem ipsum dolor </a:t>
            </a:r>
            <a:r>
              <a:rPr lang="en-US" dirty="0" err="1"/>
              <a:t>sitamet</a:t>
            </a:r>
            <a:r>
              <a:rPr lang="en-US" dirty="0"/>
              <a:t>.</a:t>
            </a:r>
            <a:endParaRPr lang="fr-FR" dirty="0"/>
          </a:p>
          <a:p>
            <a:pPr lvl="0"/>
            <a:endParaRPr lang="fr-FR" dirty="0"/>
          </a:p>
        </p:txBody>
      </p:sp>
      <p:sp>
        <p:nvSpPr>
          <p:cNvPr id="3" name="Espace réservé du numéro de diapositive 2">
            <a:extLst>
              <a:ext uri="{FF2B5EF4-FFF2-40B4-BE49-F238E27FC236}">
                <a16:creationId xmlns:a16="http://schemas.microsoft.com/office/drawing/2014/main" id="{0E6FABB2-140B-274F-A8AE-B1A6EAAE7372}"/>
              </a:ext>
            </a:extLst>
          </p:cNvPr>
          <p:cNvSpPr>
            <a:spLocks noGrp="1"/>
          </p:cNvSpPr>
          <p:nvPr>
            <p:ph type="sldNum" sz="quarter" idx="25"/>
          </p:nvPr>
        </p:nvSpPr>
        <p:spPr/>
        <p:txBody>
          <a:bodyPr/>
          <a:lstStyle>
            <a:lvl1pPr>
              <a:defRPr sz="1200"/>
            </a:lvl1pPr>
          </a:lstStyle>
          <a:p>
            <a:fld id="{336A302A-F574-494B-8C12-DE121E77BEF9}" type="slidenum">
              <a:rPr lang="fr-FR" smtClean="0"/>
              <a:pPr/>
              <a:t>‹n°›</a:t>
            </a:fld>
            <a:endParaRPr lang="fr-FR"/>
          </a:p>
        </p:txBody>
      </p:sp>
      <p:sp>
        <p:nvSpPr>
          <p:cNvPr id="12" name="Title 1">
            <a:extLst>
              <a:ext uri="{FF2B5EF4-FFF2-40B4-BE49-F238E27FC236}">
                <a16:creationId xmlns:a16="http://schemas.microsoft.com/office/drawing/2014/main" id="{70E1DE47-038D-424C-9C53-6BA9DB54DF54}"/>
              </a:ext>
            </a:extLst>
          </p:cNvPr>
          <p:cNvSpPr>
            <a:spLocks noGrp="1"/>
          </p:cNvSpPr>
          <p:nvPr>
            <p:ph type="ctrTitle" hasCustomPrompt="1"/>
          </p:nvPr>
        </p:nvSpPr>
        <p:spPr>
          <a:xfrm>
            <a:off x="371475" y="1160462"/>
            <a:ext cx="5814721" cy="4624517"/>
          </a:xfrm>
        </p:spPr>
        <p:txBody>
          <a:bodyPr anchor="t">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 CONSECTETUR ADIPISCING ELIT,</a:t>
            </a:r>
            <a:br>
              <a:rPr lang="en-US" dirty="0"/>
            </a:br>
            <a:r>
              <a:rPr lang="en-US" dirty="0"/>
              <a:t>NIBH LOREM.</a:t>
            </a:r>
            <a:endParaRPr lang="fr-FR" dirty="0"/>
          </a:p>
        </p:txBody>
      </p:sp>
      <p:sp>
        <p:nvSpPr>
          <p:cNvPr id="8" name="Espace réservé du texte 4">
            <a:extLst>
              <a:ext uri="{FF2B5EF4-FFF2-40B4-BE49-F238E27FC236}">
                <a16:creationId xmlns:a16="http://schemas.microsoft.com/office/drawing/2014/main" id="{43EEA452-CB9D-3849-BF93-F0B12F87F124}"/>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9" name="Text Placeholder 21">
            <a:extLst>
              <a:ext uri="{FF2B5EF4-FFF2-40B4-BE49-F238E27FC236}">
                <a16:creationId xmlns:a16="http://schemas.microsoft.com/office/drawing/2014/main" id="{02484BFF-EA13-8956-A25F-098D27E50A53}"/>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128386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C1670C-E09C-47EA-9491-629AC54901CD}"/>
              </a:ext>
            </a:extLst>
          </p:cNvPr>
          <p:cNvSpPr/>
          <p:nvPr userDrawn="1"/>
        </p:nvSpPr>
        <p:spPr>
          <a:xfrm>
            <a:off x="-1" y="7981"/>
            <a:ext cx="6830009"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 Placeholder 7">
            <a:extLst>
              <a:ext uri="{FF2B5EF4-FFF2-40B4-BE49-F238E27FC236}">
                <a16:creationId xmlns:a16="http://schemas.microsoft.com/office/drawing/2014/main" id="{BFA4E622-B71E-4FE8-85D5-52BAF24FFC7C}"/>
              </a:ext>
            </a:extLst>
          </p:cNvPr>
          <p:cNvSpPr>
            <a:spLocks noGrp="1"/>
          </p:cNvSpPr>
          <p:nvPr>
            <p:ph type="body" sz="quarter" idx="24" hasCustomPrompt="1"/>
          </p:nvPr>
        </p:nvSpPr>
        <p:spPr>
          <a:xfrm>
            <a:off x="7201484" y="526418"/>
            <a:ext cx="1703551" cy="378458"/>
          </a:xfrm>
        </p:spPr>
        <p:txBody>
          <a:bodyPr>
            <a:noAutofit/>
          </a:bodyPr>
          <a:lstStyle>
            <a:lvl1pPr marL="0" indent="0">
              <a:buNone/>
              <a:defRPr sz="800" b="1">
                <a:latin typeface="+mj-lt"/>
              </a:defRPr>
            </a:lvl1pPr>
            <a:lvl2pPr marL="457200" indent="0">
              <a:buNone/>
              <a:defRPr sz="1050" b="1"/>
            </a:lvl2pPr>
            <a:lvl3pPr marL="914400" indent="0">
              <a:buNone/>
              <a:defRPr sz="1000" b="1"/>
            </a:lvl3pPr>
            <a:lvl4pPr marL="1371600" indent="0">
              <a:buNone/>
              <a:defRPr sz="900" b="1"/>
            </a:lvl4pPr>
            <a:lvl5pPr marL="1828800" indent="0">
              <a:buNone/>
              <a:defRPr sz="900" b="1"/>
            </a:lvl5pPr>
          </a:lstStyle>
          <a:p>
            <a:pPr lvl="0"/>
            <a:r>
              <a:rPr lang="en-US" dirty="0"/>
              <a:t>Lorem ipsum dolor </a:t>
            </a:r>
            <a:r>
              <a:rPr lang="en-US" dirty="0" err="1"/>
              <a:t>sitamet</a:t>
            </a:r>
            <a:r>
              <a:rPr lang="en-US" dirty="0"/>
              <a:t>.</a:t>
            </a:r>
            <a:endParaRPr lang="fr-FR" dirty="0"/>
          </a:p>
          <a:p>
            <a:pPr lvl="0"/>
            <a:endParaRPr lang="fr-FR" dirty="0"/>
          </a:p>
        </p:txBody>
      </p:sp>
      <p:sp>
        <p:nvSpPr>
          <p:cNvPr id="3" name="Espace réservé du numéro de diapositive 2">
            <a:extLst>
              <a:ext uri="{FF2B5EF4-FFF2-40B4-BE49-F238E27FC236}">
                <a16:creationId xmlns:a16="http://schemas.microsoft.com/office/drawing/2014/main" id="{FF8AC701-0E5C-1142-83CC-AE6712E03616}"/>
              </a:ext>
            </a:extLst>
          </p:cNvPr>
          <p:cNvSpPr>
            <a:spLocks noGrp="1"/>
          </p:cNvSpPr>
          <p:nvPr>
            <p:ph type="sldNum" sz="quarter" idx="25"/>
          </p:nvPr>
        </p:nvSpPr>
        <p:spPr/>
        <p:txBody>
          <a:bodyPr/>
          <a:lstStyle>
            <a:lvl1pPr>
              <a:defRPr sz="1200"/>
            </a:lvl1pPr>
          </a:lstStyle>
          <a:p>
            <a:fld id="{336A302A-F574-494B-8C12-DE121E77BEF9}" type="slidenum">
              <a:rPr lang="fr-FR" smtClean="0"/>
              <a:pPr/>
              <a:t>‹n°›</a:t>
            </a:fld>
            <a:endParaRPr lang="fr-FR"/>
          </a:p>
        </p:txBody>
      </p:sp>
      <p:sp>
        <p:nvSpPr>
          <p:cNvPr id="12" name="Title 1">
            <a:extLst>
              <a:ext uri="{FF2B5EF4-FFF2-40B4-BE49-F238E27FC236}">
                <a16:creationId xmlns:a16="http://schemas.microsoft.com/office/drawing/2014/main" id="{F9AA1E16-9D3B-7147-A055-7C7D5C864CA2}"/>
              </a:ext>
            </a:extLst>
          </p:cNvPr>
          <p:cNvSpPr>
            <a:spLocks noGrp="1"/>
          </p:cNvSpPr>
          <p:nvPr>
            <p:ph type="ctrTitle" hasCustomPrompt="1"/>
          </p:nvPr>
        </p:nvSpPr>
        <p:spPr>
          <a:xfrm>
            <a:off x="371475" y="1160462"/>
            <a:ext cx="5824052" cy="4633847"/>
          </a:xfrm>
        </p:spPr>
        <p:txBody>
          <a:bodyPr anchor="t">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 CONSECTETUR ADIPISCING ELIT,</a:t>
            </a:r>
            <a:br>
              <a:rPr lang="en-US" dirty="0"/>
            </a:br>
            <a:r>
              <a:rPr lang="en-US" dirty="0"/>
              <a:t>NIBH LOREM.</a:t>
            </a:r>
            <a:endParaRPr lang="fr-FR" dirty="0"/>
          </a:p>
        </p:txBody>
      </p:sp>
      <p:sp>
        <p:nvSpPr>
          <p:cNvPr id="8" name="Espace réservé du texte 4">
            <a:extLst>
              <a:ext uri="{FF2B5EF4-FFF2-40B4-BE49-F238E27FC236}">
                <a16:creationId xmlns:a16="http://schemas.microsoft.com/office/drawing/2014/main" id="{CFA5BAB9-9AB1-DC40-9A5D-D518DB8422A5}"/>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9" name="Text Placeholder 21">
            <a:extLst>
              <a:ext uri="{FF2B5EF4-FFF2-40B4-BE49-F238E27FC236}">
                <a16:creationId xmlns:a16="http://schemas.microsoft.com/office/drawing/2014/main" id="{3AB25254-2889-2FD7-8472-8B0BD971AA15}"/>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47972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OS POINT 1">
    <p:bg>
      <p:bgPr>
        <a:solidFill>
          <a:srgbClr val="3D93A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4FCD-0C06-4D60-BDC1-E11B62396933}"/>
              </a:ext>
            </a:extLst>
          </p:cNvPr>
          <p:cNvSpPr>
            <a:spLocks noGrp="1"/>
          </p:cNvSpPr>
          <p:nvPr>
            <p:ph type="ctrTitle" hasCustomPrompt="1"/>
          </p:nvPr>
        </p:nvSpPr>
        <p:spPr>
          <a:xfrm>
            <a:off x="6490177" y="1551524"/>
            <a:ext cx="5294883" cy="1110167"/>
          </a:xfrm>
        </p:spPr>
        <p:txBody>
          <a:bodyPr anchor="b">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a:t>
            </a:r>
            <a:endParaRPr lang="fr-FR" dirty="0"/>
          </a:p>
        </p:txBody>
      </p:sp>
      <p:sp>
        <p:nvSpPr>
          <p:cNvPr id="15" name="Title 1">
            <a:extLst>
              <a:ext uri="{FF2B5EF4-FFF2-40B4-BE49-F238E27FC236}">
                <a16:creationId xmlns:a16="http://schemas.microsoft.com/office/drawing/2014/main" id="{5D789E68-5837-4022-8D26-4526AF5CD4E6}"/>
              </a:ext>
            </a:extLst>
          </p:cNvPr>
          <p:cNvSpPr txBox="1">
            <a:spLocks/>
          </p:cNvSpPr>
          <p:nvPr userDrawn="1"/>
        </p:nvSpPr>
        <p:spPr>
          <a:xfrm>
            <a:off x="486928" y="565465"/>
            <a:ext cx="5725303" cy="5751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chemeClr val="tx1"/>
                </a:solidFill>
                <a:latin typeface="Arial" panose="020B0604020202020204" pitchFamily="34" charset="0"/>
                <a:ea typeface="+mj-ea"/>
                <a:cs typeface="Arial" panose="020B0604020202020204" pitchFamily="34" charset="0"/>
              </a:defRPr>
            </a:lvl1pPr>
          </a:lstStyle>
          <a:p>
            <a:pPr algn="ctr"/>
            <a:endParaRPr lang="fr-FR" sz="16600"/>
          </a:p>
        </p:txBody>
      </p:sp>
      <p:sp>
        <p:nvSpPr>
          <p:cNvPr id="4" name="Text Placeholder 3">
            <a:extLst>
              <a:ext uri="{FF2B5EF4-FFF2-40B4-BE49-F238E27FC236}">
                <a16:creationId xmlns:a16="http://schemas.microsoft.com/office/drawing/2014/main" id="{A7500D6E-CD11-4483-9948-7F1C7D91F311}"/>
              </a:ext>
            </a:extLst>
          </p:cNvPr>
          <p:cNvSpPr>
            <a:spLocks noGrp="1"/>
          </p:cNvSpPr>
          <p:nvPr>
            <p:ph type="body" sz="quarter" idx="25" hasCustomPrompt="1"/>
          </p:nvPr>
        </p:nvSpPr>
        <p:spPr>
          <a:xfrm>
            <a:off x="6490177" y="2863850"/>
            <a:ext cx="5294883" cy="2878138"/>
          </a:xfrm>
        </p:spPr>
        <p:txBody>
          <a:bodyPr>
            <a:noAutofit/>
          </a:bodyPr>
          <a:lstStyle>
            <a:lvl1pPr marL="0" indent="0">
              <a:buNone/>
              <a:defRPr sz="28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Click to edit Master text styles</a:t>
            </a:r>
            <a:endParaRPr lang="fr-FR" dirty="0"/>
          </a:p>
        </p:txBody>
      </p:sp>
      <p:sp>
        <p:nvSpPr>
          <p:cNvPr id="13" name="Picture Placeholder 10">
            <a:extLst>
              <a:ext uri="{FF2B5EF4-FFF2-40B4-BE49-F238E27FC236}">
                <a16:creationId xmlns:a16="http://schemas.microsoft.com/office/drawing/2014/main" id="{CD247653-CBA1-4D38-B86B-970247F815A7}"/>
              </a:ext>
            </a:extLst>
          </p:cNvPr>
          <p:cNvSpPr>
            <a:spLocks noGrp="1"/>
          </p:cNvSpPr>
          <p:nvPr>
            <p:ph type="pic" sz="quarter" idx="11"/>
          </p:nvPr>
        </p:nvSpPr>
        <p:spPr>
          <a:xfrm>
            <a:off x="442360" y="591821"/>
            <a:ext cx="5725304" cy="5725304"/>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5" name="Espace réservé du texte 4">
            <a:extLst>
              <a:ext uri="{FF2B5EF4-FFF2-40B4-BE49-F238E27FC236}">
                <a16:creationId xmlns:a16="http://schemas.microsoft.com/office/drawing/2014/main" id="{6771B1CC-D121-E948-B529-89873FA2BA41}"/>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6" name="Espace réservé du numéro de diapositive 5">
            <a:extLst>
              <a:ext uri="{FF2B5EF4-FFF2-40B4-BE49-F238E27FC236}">
                <a16:creationId xmlns:a16="http://schemas.microsoft.com/office/drawing/2014/main" id="{326EC7F0-3D7C-934A-885C-F6C81C70DDB3}"/>
              </a:ext>
            </a:extLst>
          </p:cNvPr>
          <p:cNvSpPr>
            <a:spLocks noGrp="1"/>
          </p:cNvSpPr>
          <p:nvPr>
            <p:ph type="sldNum" sz="quarter" idx="28"/>
          </p:nvPr>
        </p:nvSpPr>
        <p:spPr/>
        <p:txBody>
          <a:bodyPr/>
          <a:lstStyle>
            <a:lvl1pPr>
              <a:defRPr sz="1200"/>
            </a:lvl1pPr>
          </a:lstStyle>
          <a:p>
            <a:fld id="{336A302A-F574-494B-8C12-DE121E77BEF9}" type="slidenum">
              <a:rPr lang="fr-FR" smtClean="0"/>
              <a:pPr/>
              <a:t>‹n°›</a:t>
            </a:fld>
            <a:endParaRPr lang="fr-FR"/>
          </a:p>
        </p:txBody>
      </p:sp>
      <p:sp>
        <p:nvSpPr>
          <p:cNvPr id="9" name="Text Placeholder 21">
            <a:extLst>
              <a:ext uri="{FF2B5EF4-FFF2-40B4-BE49-F238E27FC236}">
                <a16:creationId xmlns:a16="http://schemas.microsoft.com/office/drawing/2014/main" id="{BF1E138D-B331-F762-94CB-68706F2FA644}"/>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423067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1">
    <p:bg>
      <p:bgPr>
        <a:solidFill>
          <a:srgbClr val="3D93A1"/>
        </a:solidFill>
        <a:effectLst/>
      </p:bgPr>
    </p:bg>
    <p:spTree>
      <p:nvGrpSpPr>
        <p:cNvPr id="1" name=""/>
        <p:cNvGrpSpPr/>
        <p:nvPr/>
      </p:nvGrpSpPr>
      <p:grpSpPr>
        <a:xfrm>
          <a:off x="0" y="0"/>
          <a:ext cx="0" cy="0"/>
          <a:chOff x="0" y="0"/>
          <a:chExt cx="0" cy="0"/>
        </a:xfrm>
      </p:grpSpPr>
      <p:sp>
        <p:nvSpPr>
          <p:cNvPr id="15" name="Rectangle 13">
            <a:extLst>
              <a:ext uri="{FF2B5EF4-FFF2-40B4-BE49-F238E27FC236}">
                <a16:creationId xmlns:a16="http://schemas.microsoft.com/office/drawing/2014/main" id="{F7A6218B-7621-4620-AE9B-642B52CEE60D}"/>
              </a:ext>
            </a:extLst>
          </p:cNvPr>
          <p:cNvSpPr/>
          <p:nvPr userDrawn="1"/>
        </p:nvSpPr>
        <p:spPr>
          <a:xfrm>
            <a:off x="-3" y="-8965"/>
            <a:ext cx="12190469" cy="6872335"/>
          </a:xfrm>
          <a:custGeom>
            <a:avLst/>
            <a:gdLst>
              <a:gd name="connsiteX0" fmla="*/ 0 w 5029201"/>
              <a:gd name="connsiteY0" fmla="*/ 0 h 6858000"/>
              <a:gd name="connsiteX1" fmla="*/ 5029201 w 5029201"/>
              <a:gd name="connsiteY1" fmla="*/ 0 h 6858000"/>
              <a:gd name="connsiteX2" fmla="*/ 5029201 w 5029201"/>
              <a:gd name="connsiteY2" fmla="*/ 6858000 h 6858000"/>
              <a:gd name="connsiteX3" fmla="*/ 0 w 5029201"/>
              <a:gd name="connsiteY3" fmla="*/ 6858000 h 6858000"/>
              <a:gd name="connsiteX4" fmla="*/ 0 w 5029201"/>
              <a:gd name="connsiteY4" fmla="*/ 0 h 6858000"/>
              <a:gd name="connsiteX0" fmla="*/ 0 w 5647766"/>
              <a:gd name="connsiteY0" fmla="*/ 8965 h 6866965"/>
              <a:gd name="connsiteX1" fmla="*/ 5647766 w 5647766"/>
              <a:gd name="connsiteY1" fmla="*/ 0 h 6866965"/>
              <a:gd name="connsiteX2" fmla="*/ 5029201 w 5647766"/>
              <a:gd name="connsiteY2" fmla="*/ 6866965 h 6866965"/>
              <a:gd name="connsiteX3" fmla="*/ 0 w 5647766"/>
              <a:gd name="connsiteY3" fmla="*/ 6866965 h 6866965"/>
              <a:gd name="connsiteX4" fmla="*/ 0 w 5647766"/>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6866965"/>
              <a:gd name="connsiteX1" fmla="*/ 5647766 w 12218895"/>
              <a:gd name="connsiteY1" fmla="*/ 0 h 6866965"/>
              <a:gd name="connsiteX2" fmla="*/ 12218895 w 12218895"/>
              <a:gd name="connsiteY2" fmla="*/ 5853954 h 6866965"/>
              <a:gd name="connsiteX3" fmla="*/ 0 w 12218895"/>
              <a:gd name="connsiteY3" fmla="*/ 6866965 h 6866965"/>
              <a:gd name="connsiteX4" fmla="*/ 0 w 12218895"/>
              <a:gd name="connsiteY4" fmla="*/ 8965 h 6866965"/>
              <a:gd name="connsiteX0" fmla="*/ 0 w 12218895"/>
              <a:gd name="connsiteY0" fmla="*/ 8965 h 5853954"/>
              <a:gd name="connsiteX1" fmla="*/ 5647766 w 12218895"/>
              <a:gd name="connsiteY1" fmla="*/ 0 h 5853954"/>
              <a:gd name="connsiteX2" fmla="*/ 12218895 w 12218895"/>
              <a:gd name="connsiteY2" fmla="*/ 5853954 h 5853954"/>
              <a:gd name="connsiteX3" fmla="*/ 224117 w 12218895"/>
              <a:gd name="connsiteY3" fmla="*/ 1810871 h 5853954"/>
              <a:gd name="connsiteX4" fmla="*/ 0 w 12218895"/>
              <a:gd name="connsiteY4" fmla="*/ 8965 h 5853954"/>
              <a:gd name="connsiteX0" fmla="*/ 1 w 12218896"/>
              <a:gd name="connsiteY0" fmla="*/ 8965 h 5853954"/>
              <a:gd name="connsiteX1" fmla="*/ 5647767 w 12218896"/>
              <a:gd name="connsiteY1" fmla="*/ 0 h 5853954"/>
              <a:gd name="connsiteX2" fmla="*/ 12218896 w 12218896"/>
              <a:gd name="connsiteY2" fmla="*/ 5853954 h 5853954"/>
              <a:gd name="connsiteX3" fmla="*/ 0 w 12218896"/>
              <a:gd name="connsiteY3" fmla="*/ 2528048 h 5853954"/>
              <a:gd name="connsiteX4" fmla="*/ 1 w 12218896"/>
              <a:gd name="connsiteY4" fmla="*/ 8965 h 5853954"/>
              <a:gd name="connsiteX0" fmla="*/ 1 w 12218896"/>
              <a:gd name="connsiteY0" fmla="*/ 8965 h 6549352"/>
              <a:gd name="connsiteX1" fmla="*/ 5647767 w 12218896"/>
              <a:gd name="connsiteY1" fmla="*/ 0 h 6549352"/>
              <a:gd name="connsiteX2" fmla="*/ 12218896 w 12218896"/>
              <a:gd name="connsiteY2" fmla="*/ 5853954 h 6549352"/>
              <a:gd name="connsiteX3" fmla="*/ 10775578 w 12218896"/>
              <a:gd name="connsiteY3" fmla="*/ 6490448 h 6549352"/>
              <a:gd name="connsiteX4" fmla="*/ 0 w 12218896"/>
              <a:gd name="connsiteY4" fmla="*/ 2528048 h 6549352"/>
              <a:gd name="connsiteX5" fmla="*/ 1 w 12218896"/>
              <a:gd name="connsiteY5" fmla="*/ 8965 h 6549352"/>
              <a:gd name="connsiteX0" fmla="*/ 1 w 12218896"/>
              <a:gd name="connsiteY0" fmla="*/ 8965 h 6490448"/>
              <a:gd name="connsiteX1" fmla="*/ 5647767 w 12218896"/>
              <a:gd name="connsiteY1" fmla="*/ 0 h 6490448"/>
              <a:gd name="connsiteX2" fmla="*/ 12218896 w 12218896"/>
              <a:gd name="connsiteY2" fmla="*/ 5853954 h 6490448"/>
              <a:gd name="connsiteX3" fmla="*/ 10775578 w 12218896"/>
              <a:gd name="connsiteY3" fmla="*/ 6490448 h 6490448"/>
              <a:gd name="connsiteX4" fmla="*/ 0 w 12218896"/>
              <a:gd name="connsiteY4" fmla="*/ 2528048 h 6490448"/>
              <a:gd name="connsiteX5" fmla="*/ 1 w 12218896"/>
              <a:gd name="connsiteY5" fmla="*/ 8965 h 6490448"/>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6"/>
              <a:gd name="connsiteY0" fmla="*/ 8965 h 6911790"/>
              <a:gd name="connsiteX1" fmla="*/ 5647767 w 12218896"/>
              <a:gd name="connsiteY1" fmla="*/ 0 h 6911790"/>
              <a:gd name="connsiteX2" fmla="*/ 12218896 w 12218896"/>
              <a:gd name="connsiteY2" fmla="*/ 5853954 h 6911790"/>
              <a:gd name="connsiteX3" fmla="*/ 12218895 w 12218896"/>
              <a:gd name="connsiteY3" fmla="*/ 6911790 h 6911790"/>
              <a:gd name="connsiteX4" fmla="*/ 0 w 12218896"/>
              <a:gd name="connsiteY4" fmla="*/ 2528048 h 6911790"/>
              <a:gd name="connsiteX5" fmla="*/ 1 w 12218896"/>
              <a:gd name="connsiteY5" fmla="*/ 8965 h 6911790"/>
              <a:gd name="connsiteX0" fmla="*/ 1 w 12218895"/>
              <a:gd name="connsiteY0" fmla="*/ 8965 h 6911790"/>
              <a:gd name="connsiteX1" fmla="*/ 5647767 w 12218895"/>
              <a:gd name="connsiteY1" fmla="*/ 0 h 6911790"/>
              <a:gd name="connsiteX2" fmla="*/ 12114664 w 12218895"/>
              <a:gd name="connsiteY2" fmla="*/ 5858692 h 6911790"/>
              <a:gd name="connsiteX3" fmla="*/ 12218895 w 12218895"/>
              <a:gd name="connsiteY3" fmla="*/ 6911790 h 6911790"/>
              <a:gd name="connsiteX4" fmla="*/ 0 w 12218895"/>
              <a:gd name="connsiteY4" fmla="*/ 2528048 h 6911790"/>
              <a:gd name="connsiteX5" fmla="*/ 1 w 12218895"/>
              <a:gd name="connsiteY5" fmla="*/ 8965 h 6911790"/>
              <a:gd name="connsiteX0" fmla="*/ 1 w 12218895"/>
              <a:gd name="connsiteY0" fmla="*/ 8965 h 6911790"/>
              <a:gd name="connsiteX1" fmla="*/ 5647767 w 12218895"/>
              <a:gd name="connsiteY1" fmla="*/ 0 h 6911790"/>
              <a:gd name="connsiteX2" fmla="*/ 12190469 w 12218895"/>
              <a:gd name="connsiteY2" fmla="*/ 5853954 h 6911790"/>
              <a:gd name="connsiteX3" fmla="*/ 12218895 w 12218895"/>
              <a:gd name="connsiteY3" fmla="*/ 6911790 h 6911790"/>
              <a:gd name="connsiteX4" fmla="*/ 0 w 12218895"/>
              <a:gd name="connsiteY4" fmla="*/ 2528048 h 6911790"/>
              <a:gd name="connsiteX5" fmla="*/ 1 w 12218895"/>
              <a:gd name="connsiteY5" fmla="*/ 8965 h 6911790"/>
              <a:gd name="connsiteX0" fmla="*/ 1 w 12190469"/>
              <a:gd name="connsiteY0" fmla="*/ 8965 h 6850198"/>
              <a:gd name="connsiteX1" fmla="*/ 5647767 w 12190469"/>
              <a:gd name="connsiteY1" fmla="*/ 0 h 6850198"/>
              <a:gd name="connsiteX2" fmla="*/ 12190469 w 12190469"/>
              <a:gd name="connsiteY2" fmla="*/ 5853954 h 6850198"/>
              <a:gd name="connsiteX3" fmla="*/ 12133614 w 12190469"/>
              <a:gd name="connsiteY3" fmla="*/ 6850198 h 6850198"/>
              <a:gd name="connsiteX4" fmla="*/ 0 w 12190469"/>
              <a:gd name="connsiteY4" fmla="*/ 2528048 h 6850198"/>
              <a:gd name="connsiteX5" fmla="*/ 1 w 12190469"/>
              <a:gd name="connsiteY5" fmla="*/ 8965 h 6850198"/>
              <a:gd name="connsiteX0" fmla="*/ 1 w 12190469"/>
              <a:gd name="connsiteY0" fmla="*/ 8965 h 6850218"/>
              <a:gd name="connsiteX1" fmla="*/ 5647767 w 12190469"/>
              <a:gd name="connsiteY1" fmla="*/ 0 h 6850218"/>
              <a:gd name="connsiteX2" fmla="*/ 12190469 w 12190469"/>
              <a:gd name="connsiteY2" fmla="*/ 5853954 h 6850218"/>
              <a:gd name="connsiteX3" fmla="*/ 12133614 w 12190469"/>
              <a:gd name="connsiteY3" fmla="*/ 6850198 h 6850218"/>
              <a:gd name="connsiteX4" fmla="*/ 0 w 12190469"/>
              <a:gd name="connsiteY4" fmla="*/ 2528048 h 6850218"/>
              <a:gd name="connsiteX5" fmla="*/ 1 w 12190469"/>
              <a:gd name="connsiteY5" fmla="*/ 8965 h 6850218"/>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0 w 12190469"/>
              <a:gd name="connsiteY4" fmla="*/ 2528048 h 6869169"/>
              <a:gd name="connsiteX5" fmla="*/ 1 w 12190469"/>
              <a:gd name="connsiteY5" fmla="*/ 8965 h 6869169"/>
              <a:gd name="connsiteX0" fmla="*/ 1 w 12190469"/>
              <a:gd name="connsiteY0" fmla="*/ 8965 h 6884887"/>
              <a:gd name="connsiteX1" fmla="*/ 5647767 w 12190469"/>
              <a:gd name="connsiteY1" fmla="*/ 0 h 6884887"/>
              <a:gd name="connsiteX2" fmla="*/ 12190469 w 12190469"/>
              <a:gd name="connsiteY2" fmla="*/ 5853954 h 6884887"/>
              <a:gd name="connsiteX3" fmla="*/ 12176254 w 12190469"/>
              <a:gd name="connsiteY3" fmla="*/ 6869149 h 6884887"/>
              <a:gd name="connsiteX4" fmla="*/ 8556513 w 12190469"/>
              <a:gd name="connsiteY4" fmla="*/ 6717725 h 6884887"/>
              <a:gd name="connsiteX5" fmla="*/ 0 w 12190469"/>
              <a:gd name="connsiteY5" fmla="*/ 2528048 h 6884887"/>
              <a:gd name="connsiteX6" fmla="*/ 1 w 12190469"/>
              <a:gd name="connsiteY6" fmla="*/ 8965 h 6884887"/>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169"/>
              <a:gd name="connsiteX1" fmla="*/ 5647767 w 12190469"/>
              <a:gd name="connsiteY1" fmla="*/ 0 h 6869169"/>
              <a:gd name="connsiteX2" fmla="*/ 12190469 w 12190469"/>
              <a:gd name="connsiteY2" fmla="*/ 5853954 h 6869169"/>
              <a:gd name="connsiteX3" fmla="*/ 12176254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169"/>
              <a:gd name="connsiteX1" fmla="*/ 5647767 w 12190469"/>
              <a:gd name="connsiteY1" fmla="*/ 0 h 6869169"/>
              <a:gd name="connsiteX2" fmla="*/ 12190469 w 12190469"/>
              <a:gd name="connsiteY2" fmla="*/ 5853954 h 6869169"/>
              <a:gd name="connsiteX3" fmla="*/ 12180992 w 12190469"/>
              <a:gd name="connsiteY3" fmla="*/ 6869149 h 6869169"/>
              <a:gd name="connsiteX4" fmla="*/ 8125371 w 12190469"/>
              <a:gd name="connsiteY4" fmla="*/ 5628025 h 6869169"/>
              <a:gd name="connsiteX5" fmla="*/ 0 w 12190469"/>
              <a:gd name="connsiteY5" fmla="*/ 2528048 h 6869169"/>
              <a:gd name="connsiteX6" fmla="*/ 1 w 12190469"/>
              <a:gd name="connsiteY6" fmla="*/ 8965 h 6869169"/>
              <a:gd name="connsiteX0" fmla="*/ 1 w 12190469"/>
              <a:gd name="connsiteY0" fmla="*/ 8965 h 6869222"/>
              <a:gd name="connsiteX1" fmla="*/ 5647767 w 12190469"/>
              <a:gd name="connsiteY1" fmla="*/ 0 h 6869222"/>
              <a:gd name="connsiteX2" fmla="*/ 12190469 w 12190469"/>
              <a:gd name="connsiteY2" fmla="*/ 5853954 h 6869222"/>
              <a:gd name="connsiteX3" fmla="*/ 12180992 w 12190469"/>
              <a:gd name="connsiteY3" fmla="*/ 6869149 h 6869222"/>
              <a:gd name="connsiteX4" fmla="*/ 8125371 w 12190469"/>
              <a:gd name="connsiteY4" fmla="*/ 5628025 h 6869222"/>
              <a:gd name="connsiteX5" fmla="*/ 0 w 12190469"/>
              <a:gd name="connsiteY5" fmla="*/ 2528048 h 6869222"/>
              <a:gd name="connsiteX6" fmla="*/ 1 w 12190469"/>
              <a:gd name="connsiteY6" fmla="*/ 8965 h 6869222"/>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 name="connsiteX0" fmla="*/ 1 w 12190469"/>
              <a:gd name="connsiteY0" fmla="*/ 8965 h 6872335"/>
              <a:gd name="connsiteX1" fmla="*/ 5647767 w 12190469"/>
              <a:gd name="connsiteY1" fmla="*/ 0 h 6872335"/>
              <a:gd name="connsiteX2" fmla="*/ 12190469 w 12190469"/>
              <a:gd name="connsiteY2" fmla="*/ 5853954 h 6872335"/>
              <a:gd name="connsiteX3" fmla="*/ 12180992 w 12190469"/>
              <a:gd name="connsiteY3" fmla="*/ 6869149 h 6872335"/>
              <a:gd name="connsiteX4" fmla="*/ 8490183 w 12190469"/>
              <a:gd name="connsiteY4" fmla="*/ 6864597 h 6872335"/>
              <a:gd name="connsiteX5" fmla="*/ 0 w 12190469"/>
              <a:gd name="connsiteY5" fmla="*/ 2528048 h 6872335"/>
              <a:gd name="connsiteX6" fmla="*/ 1 w 12190469"/>
              <a:gd name="connsiteY6" fmla="*/ 8965 h 68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0469" h="6872335">
                <a:moveTo>
                  <a:pt x="1" y="8965"/>
                </a:moveTo>
                <a:lnTo>
                  <a:pt x="5647767" y="0"/>
                </a:lnTo>
                <a:cubicBezTo>
                  <a:pt x="10491696" y="2247153"/>
                  <a:pt x="11560696" y="5019368"/>
                  <a:pt x="12190469" y="5853954"/>
                </a:cubicBezTo>
                <a:cubicBezTo>
                  <a:pt x="12187482" y="5853955"/>
                  <a:pt x="12186535" y="6874397"/>
                  <a:pt x="12180992" y="6869149"/>
                </a:cubicBezTo>
                <a:cubicBezTo>
                  <a:pt x="12190453" y="6880265"/>
                  <a:pt x="8494936" y="6858218"/>
                  <a:pt x="8490183" y="6864597"/>
                </a:cubicBezTo>
                <a:cubicBezTo>
                  <a:pt x="5355322" y="3085784"/>
                  <a:pt x="2630364" y="2586199"/>
                  <a:pt x="0" y="2528048"/>
                </a:cubicBezTo>
                <a:cubicBezTo>
                  <a:pt x="0" y="1688354"/>
                  <a:pt x="1" y="848659"/>
                  <a:pt x="1" y="8965"/>
                </a:cubicBezTo>
                <a:close/>
              </a:path>
            </a:pathLst>
          </a:cu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DB814FCD-0C06-4D60-BDC1-E11B62396933}"/>
              </a:ext>
            </a:extLst>
          </p:cNvPr>
          <p:cNvSpPr>
            <a:spLocks noGrp="1"/>
          </p:cNvSpPr>
          <p:nvPr>
            <p:ph type="ctrTitle" hasCustomPrompt="1"/>
          </p:nvPr>
        </p:nvSpPr>
        <p:spPr>
          <a:xfrm>
            <a:off x="410755" y="716394"/>
            <a:ext cx="4748408" cy="3240160"/>
          </a:xfrm>
        </p:spPr>
        <p:txBody>
          <a:bodyPr anchor="b">
            <a:normAutofit/>
          </a:bodyPr>
          <a:lstStyle>
            <a:lvl1pPr algn="l">
              <a:defRPr sz="4800" b="1">
                <a:latin typeface="Arial" panose="020B0604020202020204" pitchFamily="34" charset="0"/>
                <a:cs typeface="Arial" panose="020B0604020202020204" pitchFamily="34" charset="0"/>
              </a:defRPr>
            </a:lvl1pPr>
          </a:lstStyle>
          <a:p>
            <a:r>
              <a:rPr lang="en-US" dirty="0"/>
              <a:t>LOREM IPSUM</a:t>
            </a:r>
            <a:br>
              <a:rPr lang="en-US" dirty="0"/>
            </a:br>
            <a:r>
              <a:rPr lang="en-US" dirty="0"/>
              <a:t>DOLOR SIT</a:t>
            </a:r>
            <a:endParaRPr lang="fr-FR" dirty="0"/>
          </a:p>
        </p:txBody>
      </p:sp>
      <p:sp>
        <p:nvSpPr>
          <p:cNvPr id="11" name="Picture Placeholder 10">
            <a:extLst>
              <a:ext uri="{FF2B5EF4-FFF2-40B4-BE49-F238E27FC236}">
                <a16:creationId xmlns:a16="http://schemas.microsoft.com/office/drawing/2014/main" id="{FF69CB04-679F-4FE6-9CE9-FFB631D3508A}"/>
              </a:ext>
            </a:extLst>
          </p:cNvPr>
          <p:cNvSpPr>
            <a:spLocks noGrp="1"/>
          </p:cNvSpPr>
          <p:nvPr>
            <p:ph type="pic" sz="quarter" idx="11"/>
          </p:nvPr>
        </p:nvSpPr>
        <p:spPr>
          <a:xfrm>
            <a:off x="5460495" y="318293"/>
            <a:ext cx="6221413" cy="6221413"/>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10" name="Text Placeholder 2">
            <a:extLst>
              <a:ext uri="{FF2B5EF4-FFF2-40B4-BE49-F238E27FC236}">
                <a16:creationId xmlns:a16="http://schemas.microsoft.com/office/drawing/2014/main" id="{9BBE9CBA-1E1B-4127-9E40-4FCEA821C3D7}"/>
              </a:ext>
            </a:extLst>
          </p:cNvPr>
          <p:cNvSpPr>
            <a:spLocks noGrp="1"/>
          </p:cNvSpPr>
          <p:nvPr>
            <p:ph type="body" sz="quarter" idx="13"/>
          </p:nvPr>
        </p:nvSpPr>
        <p:spPr>
          <a:xfrm>
            <a:off x="410755" y="4033796"/>
            <a:ext cx="4748408" cy="365125"/>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endParaRPr lang="fr-FR" dirty="0"/>
          </a:p>
        </p:txBody>
      </p:sp>
      <p:sp>
        <p:nvSpPr>
          <p:cNvPr id="12" name="Espace réservé du texte 4">
            <a:extLst>
              <a:ext uri="{FF2B5EF4-FFF2-40B4-BE49-F238E27FC236}">
                <a16:creationId xmlns:a16="http://schemas.microsoft.com/office/drawing/2014/main" id="{38A1FE37-B963-B649-BD05-67CD135FA57A}"/>
              </a:ext>
            </a:extLst>
          </p:cNvPr>
          <p:cNvSpPr>
            <a:spLocks noGrp="1"/>
          </p:cNvSpPr>
          <p:nvPr>
            <p:ph type="body" sz="quarter" idx="14" hasCustomPrompt="1"/>
          </p:nvPr>
        </p:nvSpPr>
        <p:spPr>
          <a:xfrm>
            <a:off x="411163" y="4510519"/>
            <a:ext cx="4748212" cy="1211262"/>
          </a:xfrm>
        </p:spPr>
        <p:txBody>
          <a:bodyPr>
            <a:noAutofit/>
          </a:bodyPr>
          <a:lstStyle>
            <a:lvl1pPr marL="0" indent="0">
              <a:buNone/>
              <a:defRPr sz="1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r-CA" dirty="0" err="1"/>
              <a:t>Lorem</a:t>
            </a:r>
            <a:r>
              <a:rPr lang="fr-CA" dirty="0"/>
              <a:t> </a:t>
            </a:r>
            <a:r>
              <a:rPr lang="fr-CA" dirty="0" err="1"/>
              <a:t>dolor</a:t>
            </a:r>
            <a:r>
              <a:rPr lang="fr-CA" dirty="0"/>
              <a:t> </a:t>
            </a:r>
            <a:r>
              <a:rPr lang="fr-CA" dirty="0" err="1"/>
              <a:t>sit</a:t>
            </a:r>
            <a:r>
              <a:rPr lang="fr-CA" dirty="0"/>
              <a:t> </a:t>
            </a:r>
            <a:r>
              <a:rPr lang="fr-CA" dirty="0" err="1"/>
              <a:t>amet</a:t>
            </a:r>
            <a:endParaRPr lang="fr-FR" dirty="0"/>
          </a:p>
        </p:txBody>
      </p:sp>
      <p:sp>
        <p:nvSpPr>
          <p:cNvPr id="13" name="Date Placeholder 3">
            <a:extLst>
              <a:ext uri="{FF2B5EF4-FFF2-40B4-BE49-F238E27FC236}">
                <a16:creationId xmlns:a16="http://schemas.microsoft.com/office/drawing/2014/main" id="{CCF2AC65-44F1-B944-AD9B-2D7014A93A2B}"/>
              </a:ext>
            </a:extLst>
          </p:cNvPr>
          <p:cNvSpPr>
            <a:spLocks noGrp="1"/>
          </p:cNvSpPr>
          <p:nvPr>
            <p:ph type="dt" sz="half" idx="10"/>
          </p:nvPr>
        </p:nvSpPr>
        <p:spPr>
          <a:xfrm>
            <a:off x="371475" y="351269"/>
            <a:ext cx="2799727" cy="365125"/>
          </a:xfrm>
          <a:prstGeom prst="rect">
            <a:avLst/>
          </a:prstGeom>
        </p:spPr>
        <p:txBody>
          <a:bodyPr/>
          <a:lstStyle>
            <a:lvl1pPr>
              <a:defRPr sz="1100" b="1">
                <a:solidFill>
                  <a:schemeClr val="tx1"/>
                </a:solidFill>
                <a:latin typeface="Arial" panose="020B0604020202020204" pitchFamily="34" charset="0"/>
                <a:cs typeface="Arial" panose="020B0604020202020204" pitchFamily="34" charset="0"/>
              </a:defRPr>
            </a:lvl1pPr>
          </a:lstStyle>
          <a:p>
            <a:endParaRPr lang="fr-FR"/>
          </a:p>
        </p:txBody>
      </p:sp>
      <p:sp>
        <p:nvSpPr>
          <p:cNvPr id="4" name="Picture Placeholder 3">
            <a:extLst>
              <a:ext uri="{FF2B5EF4-FFF2-40B4-BE49-F238E27FC236}">
                <a16:creationId xmlns:a16="http://schemas.microsoft.com/office/drawing/2014/main" id="{325F3A08-F336-4A60-B49F-FC586849EDE3}"/>
              </a:ext>
            </a:extLst>
          </p:cNvPr>
          <p:cNvSpPr>
            <a:spLocks noGrp="1"/>
          </p:cNvSpPr>
          <p:nvPr>
            <p:ph type="pic" sz="quarter" idx="15" hasCustomPrompt="1"/>
          </p:nvPr>
        </p:nvSpPr>
        <p:spPr>
          <a:xfrm>
            <a:off x="2388523" y="6080165"/>
            <a:ext cx="1654263" cy="529855"/>
          </a:xfrm>
        </p:spPr>
        <p:txBody>
          <a:bodyPr anchor="ctr">
            <a:noAutofit/>
          </a:bodyPr>
          <a:lstStyle>
            <a:lvl1pPr marL="0" indent="0" algn="ctr">
              <a:buNone/>
              <a:defRPr sz="1800"/>
            </a:lvl1pPr>
          </a:lstStyle>
          <a:p>
            <a:r>
              <a:rPr lang="fr-FR"/>
              <a:t>Logo partenaire</a:t>
            </a:r>
          </a:p>
        </p:txBody>
      </p:sp>
      <p:sp>
        <p:nvSpPr>
          <p:cNvPr id="18" name="Picture Placeholder 3">
            <a:extLst>
              <a:ext uri="{FF2B5EF4-FFF2-40B4-BE49-F238E27FC236}">
                <a16:creationId xmlns:a16="http://schemas.microsoft.com/office/drawing/2014/main" id="{3431D2FB-B8DD-4103-8AD7-BA6C8E0A036B}"/>
              </a:ext>
            </a:extLst>
          </p:cNvPr>
          <p:cNvSpPr>
            <a:spLocks noGrp="1"/>
          </p:cNvSpPr>
          <p:nvPr>
            <p:ph type="pic" sz="quarter" idx="16" hasCustomPrompt="1"/>
          </p:nvPr>
        </p:nvSpPr>
        <p:spPr>
          <a:xfrm>
            <a:off x="4343906" y="6080165"/>
            <a:ext cx="1654263" cy="529855"/>
          </a:xfrm>
        </p:spPr>
        <p:txBody>
          <a:bodyPr anchor="ctr">
            <a:noAutofit/>
          </a:bodyPr>
          <a:lstStyle>
            <a:lvl1pPr marL="0" indent="0" algn="ctr">
              <a:buNone/>
              <a:defRPr sz="1800"/>
            </a:lvl1pPr>
          </a:lstStyle>
          <a:p>
            <a:r>
              <a:rPr lang="fr-FR"/>
              <a:t>Logo partenaire</a:t>
            </a:r>
          </a:p>
        </p:txBody>
      </p:sp>
    </p:spTree>
    <p:extLst>
      <p:ext uri="{BB962C8B-B14F-4D97-AF65-F5344CB8AC3E}">
        <p14:creationId xmlns:p14="http://schemas.microsoft.com/office/powerpoint/2010/main" val="2157375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ROS POINT 1">
    <p:bg>
      <p:bgPr>
        <a:solidFill>
          <a:srgbClr val="E9C22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4FCD-0C06-4D60-BDC1-E11B62396933}"/>
              </a:ext>
            </a:extLst>
          </p:cNvPr>
          <p:cNvSpPr>
            <a:spLocks noGrp="1"/>
          </p:cNvSpPr>
          <p:nvPr>
            <p:ph type="ctrTitle" hasCustomPrompt="1"/>
          </p:nvPr>
        </p:nvSpPr>
        <p:spPr>
          <a:xfrm>
            <a:off x="6490177" y="1551524"/>
            <a:ext cx="5294883" cy="1110167"/>
          </a:xfrm>
        </p:spPr>
        <p:txBody>
          <a:bodyPr anchor="b">
            <a:normAutofit/>
          </a:bodyPr>
          <a:lstStyle>
            <a:lvl1pPr algn="l">
              <a:defRPr sz="4000" b="1" spc="-150">
                <a:latin typeface="Arial" panose="020B0604020202020204" pitchFamily="34" charset="0"/>
                <a:cs typeface="Arial" panose="020B0604020202020204" pitchFamily="34" charset="0"/>
              </a:defRPr>
            </a:lvl1pPr>
          </a:lstStyle>
          <a:p>
            <a:r>
              <a:rPr lang="en-US" dirty="0"/>
              <a:t>LOREM IPSUM DOLOR SIT AMET</a:t>
            </a:r>
            <a:endParaRPr lang="fr-FR" dirty="0"/>
          </a:p>
        </p:txBody>
      </p:sp>
      <p:sp>
        <p:nvSpPr>
          <p:cNvPr id="15" name="Title 1">
            <a:extLst>
              <a:ext uri="{FF2B5EF4-FFF2-40B4-BE49-F238E27FC236}">
                <a16:creationId xmlns:a16="http://schemas.microsoft.com/office/drawing/2014/main" id="{5D789E68-5837-4022-8D26-4526AF5CD4E6}"/>
              </a:ext>
            </a:extLst>
          </p:cNvPr>
          <p:cNvSpPr txBox="1">
            <a:spLocks/>
          </p:cNvSpPr>
          <p:nvPr userDrawn="1"/>
        </p:nvSpPr>
        <p:spPr>
          <a:xfrm>
            <a:off x="486928" y="565465"/>
            <a:ext cx="5725303" cy="5751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chemeClr val="tx1"/>
                </a:solidFill>
                <a:latin typeface="Arial" panose="020B0604020202020204" pitchFamily="34" charset="0"/>
                <a:ea typeface="+mj-ea"/>
                <a:cs typeface="Arial" panose="020B0604020202020204" pitchFamily="34" charset="0"/>
              </a:defRPr>
            </a:lvl1pPr>
          </a:lstStyle>
          <a:p>
            <a:pPr algn="ctr"/>
            <a:endParaRPr lang="fr-FR" sz="16600"/>
          </a:p>
        </p:txBody>
      </p:sp>
      <p:sp>
        <p:nvSpPr>
          <p:cNvPr id="4" name="Text Placeholder 3">
            <a:extLst>
              <a:ext uri="{FF2B5EF4-FFF2-40B4-BE49-F238E27FC236}">
                <a16:creationId xmlns:a16="http://schemas.microsoft.com/office/drawing/2014/main" id="{A7500D6E-CD11-4483-9948-7F1C7D91F311}"/>
              </a:ext>
            </a:extLst>
          </p:cNvPr>
          <p:cNvSpPr>
            <a:spLocks noGrp="1"/>
          </p:cNvSpPr>
          <p:nvPr>
            <p:ph type="body" sz="quarter" idx="25" hasCustomPrompt="1"/>
          </p:nvPr>
        </p:nvSpPr>
        <p:spPr>
          <a:xfrm>
            <a:off x="6490177" y="2863850"/>
            <a:ext cx="5294883" cy="2878138"/>
          </a:xfrm>
        </p:spPr>
        <p:txBody>
          <a:bodyPr>
            <a:noAutofit/>
          </a:bodyPr>
          <a:lstStyle>
            <a:lvl1pPr marL="0" indent="0">
              <a:buNone/>
              <a:defRPr sz="28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Click to edit Master text styles</a:t>
            </a:r>
            <a:endParaRPr lang="fr-FR" dirty="0"/>
          </a:p>
        </p:txBody>
      </p:sp>
      <p:sp>
        <p:nvSpPr>
          <p:cNvPr id="13" name="Picture Placeholder 10">
            <a:extLst>
              <a:ext uri="{FF2B5EF4-FFF2-40B4-BE49-F238E27FC236}">
                <a16:creationId xmlns:a16="http://schemas.microsoft.com/office/drawing/2014/main" id="{CD247653-CBA1-4D38-B86B-970247F815A7}"/>
              </a:ext>
            </a:extLst>
          </p:cNvPr>
          <p:cNvSpPr>
            <a:spLocks noGrp="1"/>
          </p:cNvSpPr>
          <p:nvPr>
            <p:ph type="pic" sz="quarter" idx="11"/>
          </p:nvPr>
        </p:nvSpPr>
        <p:spPr>
          <a:xfrm>
            <a:off x="442360" y="591821"/>
            <a:ext cx="5725304" cy="5725304"/>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5" name="Espace réservé du texte 4">
            <a:extLst>
              <a:ext uri="{FF2B5EF4-FFF2-40B4-BE49-F238E27FC236}">
                <a16:creationId xmlns:a16="http://schemas.microsoft.com/office/drawing/2014/main" id="{6771B1CC-D121-E948-B529-89873FA2BA41}"/>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6" name="Espace réservé du numéro de diapositive 5">
            <a:extLst>
              <a:ext uri="{FF2B5EF4-FFF2-40B4-BE49-F238E27FC236}">
                <a16:creationId xmlns:a16="http://schemas.microsoft.com/office/drawing/2014/main" id="{326EC7F0-3D7C-934A-885C-F6C81C70DDB3}"/>
              </a:ext>
            </a:extLst>
          </p:cNvPr>
          <p:cNvSpPr>
            <a:spLocks noGrp="1"/>
          </p:cNvSpPr>
          <p:nvPr>
            <p:ph type="sldNum" sz="quarter" idx="28"/>
          </p:nvPr>
        </p:nvSpPr>
        <p:spPr/>
        <p:txBody>
          <a:bodyPr/>
          <a:lstStyle>
            <a:lvl1pPr>
              <a:defRPr sz="1200"/>
            </a:lvl1pPr>
          </a:lstStyle>
          <a:p>
            <a:fld id="{336A302A-F574-494B-8C12-DE121E77BEF9}" type="slidenum">
              <a:rPr lang="fr-FR" smtClean="0"/>
              <a:pPr/>
              <a:t>‹n°›</a:t>
            </a:fld>
            <a:endParaRPr lang="fr-FR"/>
          </a:p>
        </p:txBody>
      </p:sp>
      <p:sp>
        <p:nvSpPr>
          <p:cNvPr id="9" name="Text Placeholder 21">
            <a:extLst>
              <a:ext uri="{FF2B5EF4-FFF2-40B4-BE49-F238E27FC236}">
                <a16:creationId xmlns:a16="http://schemas.microsoft.com/office/drawing/2014/main" id="{0EB5AD99-EC26-13B1-6B86-A151FCC10800}"/>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2581517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MAGE TITRE 01">
    <p:bg>
      <p:bgPr>
        <a:solidFill>
          <a:srgbClr val="3D93A1"/>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F39EE452-0138-45B5-8D6D-6F8548874BDF}"/>
              </a:ext>
            </a:extLst>
          </p:cNvPr>
          <p:cNvSpPr>
            <a:spLocks noGrp="1"/>
          </p:cNvSpPr>
          <p:nvPr>
            <p:ph type="pic" sz="quarter" idx="11"/>
          </p:nvPr>
        </p:nvSpPr>
        <p:spPr>
          <a:xfrm>
            <a:off x="5461782" y="-1209364"/>
            <a:ext cx="9465331" cy="9465331"/>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14" name="Text Placeholder 33">
            <a:extLst>
              <a:ext uri="{FF2B5EF4-FFF2-40B4-BE49-F238E27FC236}">
                <a16:creationId xmlns:a16="http://schemas.microsoft.com/office/drawing/2014/main" id="{620A7145-7884-4C56-AC04-3689B50AC5E4}"/>
              </a:ext>
            </a:extLst>
          </p:cNvPr>
          <p:cNvSpPr>
            <a:spLocks noGrp="1"/>
          </p:cNvSpPr>
          <p:nvPr>
            <p:ph type="body" sz="quarter" idx="12" hasCustomPrompt="1"/>
          </p:nvPr>
        </p:nvSpPr>
        <p:spPr>
          <a:xfrm>
            <a:off x="380373" y="3020521"/>
            <a:ext cx="4205695" cy="2196778"/>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19" name="Title 1">
            <a:extLst>
              <a:ext uri="{FF2B5EF4-FFF2-40B4-BE49-F238E27FC236}">
                <a16:creationId xmlns:a16="http://schemas.microsoft.com/office/drawing/2014/main" id="{F31FCFA2-13C0-4AD1-919B-39BD43721F72}"/>
              </a:ext>
            </a:extLst>
          </p:cNvPr>
          <p:cNvSpPr>
            <a:spLocks noGrp="1"/>
          </p:cNvSpPr>
          <p:nvPr>
            <p:ph type="ctrTitle" hasCustomPrompt="1"/>
          </p:nvPr>
        </p:nvSpPr>
        <p:spPr>
          <a:xfrm>
            <a:off x="380373" y="1160463"/>
            <a:ext cx="4205694"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3" name="Text Placeholder 2">
            <a:extLst>
              <a:ext uri="{FF2B5EF4-FFF2-40B4-BE49-F238E27FC236}">
                <a16:creationId xmlns:a16="http://schemas.microsoft.com/office/drawing/2014/main" id="{3C5573AD-055F-4EDF-8BAB-930C90BA8E3C}"/>
              </a:ext>
            </a:extLst>
          </p:cNvPr>
          <p:cNvSpPr>
            <a:spLocks noGrp="1"/>
          </p:cNvSpPr>
          <p:nvPr>
            <p:ph type="body" sz="quarter" idx="13"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8" name="Espace réservé du texte 4">
            <a:extLst>
              <a:ext uri="{FF2B5EF4-FFF2-40B4-BE49-F238E27FC236}">
                <a16:creationId xmlns:a16="http://schemas.microsoft.com/office/drawing/2014/main" id="{683F8896-CFBF-42C7-A32B-4D27A5AAC8AE}"/>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7" name="Espace réservé du numéro de diapositive 1">
            <a:extLst>
              <a:ext uri="{FF2B5EF4-FFF2-40B4-BE49-F238E27FC236}">
                <a16:creationId xmlns:a16="http://schemas.microsoft.com/office/drawing/2014/main" id="{E01828C6-05A7-CE59-AA90-E8DCB15DC603}"/>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0" name="Text Placeholder 21">
            <a:extLst>
              <a:ext uri="{FF2B5EF4-FFF2-40B4-BE49-F238E27FC236}">
                <a16:creationId xmlns:a16="http://schemas.microsoft.com/office/drawing/2014/main" id="{7328BDB8-E351-3A56-270F-778E7DEA750C}"/>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2668303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IMAGE TITRE 02">
    <p:bg>
      <p:bgPr>
        <a:solidFill>
          <a:schemeClr val="accent2"/>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F39EE452-0138-45B5-8D6D-6F8548874BDF}"/>
              </a:ext>
            </a:extLst>
          </p:cNvPr>
          <p:cNvSpPr>
            <a:spLocks noGrp="1"/>
          </p:cNvSpPr>
          <p:nvPr>
            <p:ph type="pic" sz="quarter" idx="11"/>
          </p:nvPr>
        </p:nvSpPr>
        <p:spPr>
          <a:xfrm>
            <a:off x="5443121" y="-1197789"/>
            <a:ext cx="9465331" cy="9465331"/>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7" name="Text Placeholder 33">
            <a:extLst>
              <a:ext uri="{FF2B5EF4-FFF2-40B4-BE49-F238E27FC236}">
                <a16:creationId xmlns:a16="http://schemas.microsoft.com/office/drawing/2014/main" id="{7BAC04B6-CAE6-4E40-B499-781669937682}"/>
              </a:ext>
            </a:extLst>
          </p:cNvPr>
          <p:cNvSpPr>
            <a:spLocks noGrp="1"/>
          </p:cNvSpPr>
          <p:nvPr>
            <p:ph type="body" sz="quarter" idx="12" hasCustomPrompt="1"/>
          </p:nvPr>
        </p:nvSpPr>
        <p:spPr>
          <a:xfrm>
            <a:off x="380373" y="3020521"/>
            <a:ext cx="4205695" cy="2196778"/>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F5801767-10D5-1C4B-AA1A-6FA28A0818BD}"/>
              </a:ext>
            </a:extLst>
          </p:cNvPr>
          <p:cNvSpPr>
            <a:spLocks noGrp="1"/>
          </p:cNvSpPr>
          <p:nvPr>
            <p:ph type="ctrTitle" hasCustomPrompt="1"/>
          </p:nvPr>
        </p:nvSpPr>
        <p:spPr>
          <a:xfrm>
            <a:off x="380373" y="1160463"/>
            <a:ext cx="4205694"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9" name="Text Placeholder 2">
            <a:extLst>
              <a:ext uri="{FF2B5EF4-FFF2-40B4-BE49-F238E27FC236}">
                <a16:creationId xmlns:a16="http://schemas.microsoft.com/office/drawing/2014/main" id="{3A3367D5-C4FA-3049-A12A-F3FE31C43FF3}"/>
              </a:ext>
            </a:extLst>
          </p:cNvPr>
          <p:cNvSpPr>
            <a:spLocks noGrp="1"/>
          </p:cNvSpPr>
          <p:nvPr>
            <p:ph type="body" sz="quarter" idx="13"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11" name="Espace réservé du texte 4">
            <a:extLst>
              <a:ext uri="{FF2B5EF4-FFF2-40B4-BE49-F238E27FC236}">
                <a16:creationId xmlns:a16="http://schemas.microsoft.com/office/drawing/2014/main" id="{90D89759-881B-4C42-9098-BB91C872EE01}"/>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Espace réservé du numéro de diapositive 1">
            <a:extLst>
              <a:ext uri="{FF2B5EF4-FFF2-40B4-BE49-F238E27FC236}">
                <a16:creationId xmlns:a16="http://schemas.microsoft.com/office/drawing/2014/main" id="{B7F0E169-AFE0-7C16-FBF9-4B4EFC683C58}"/>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19A27189-3942-120B-8EC4-05A9EE86308F}"/>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950072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IMAGE TITRE 02">
    <p:bg>
      <p:bgPr>
        <a:solidFill>
          <a:schemeClr val="bg1"/>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F39EE452-0138-45B5-8D6D-6F8548874BDF}"/>
              </a:ext>
            </a:extLst>
          </p:cNvPr>
          <p:cNvSpPr>
            <a:spLocks noGrp="1"/>
          </p:cNvSpPr>
          <p:nvPr>
            <p:ph type="pic" sz="quarter" idx="11"/>
          </p:nvPr>
        </p:nvSpPr>
        <p:spPr>
          <a:xfrm>
            <a:off x="5443121" y="-1197789"/>
            <a:ext cx="9465331" cy="9465331"/>
          </a:xfrm>
          <a:prstGeom prst="ellipse">
            <a:avLst/>
          </a:prstGeom>
          <a:solidFill>
            <a:schemeClr val="bg1">
              <a:lumMod val="95000"/>
            </a:schemeClr>
          </a:solidFill>
        </p:spPr>
        <p:txBody>
          <a:bodyPr anchor="ctr"/>
          <a:lstStyle>
            <a:lvl1pPr marL="0" indent="0" algn="ctr">
              <a:buNone/>
              <a:defRPr/>
            </a:lvl1pPr>
          </a:lstStyle>
          <a:p>
            <a:endParaRPr lang="fr-FR"/>
          </a:p>
        </p:txBody>
      </p:sp>
      <p:sp>
        <p:nvSpPr>
          <p:cNvPr id="7" name="Text Placeholder 33">
            <a:extLst>
              <a:ext uri="{FF2B5EF4-FFF2-40B4-BE49-F238E27FC236}">
                <a16:creationId xmlns:a16="http://schemas.microsoft.com/office/drawing/2014/main" id="{7BAC04B6-CAE6-4E40-B499-781669937682}"/>
              </a:ext>
            </a:extLst>
          </p:cNvPr>
          <p:cNvSpPr>
            <a:spLocks noGrp="1"/>
          </p:cNvSpPr>
          <p:nvPr>
            <p:ph type="body" sz="quarter" idx="12" hasCustomPrompt="1"/>
          </p:nvPr>
        </p:nvSpPr>
        <p:spPr>
          <a:xfrm>
            <a:off x="380373" y="3020521"/>
            <a:ext cx="4205695" cy="2196778"/>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F5801767-10D5-1C4B-AA1A-6FA28A0818BD}"/>
              </a:ext>
            </a:extLst>
          </p:cNvPr>
          <p:cNvSpPr>
            <a:spLocks noGrp="1"/>
          </p:cNvSpPr>
          <p:nvPr>
            <p:ph type="ctrTitle" hasCustomPrompt="1"/>
          </p:nvPr>
        </p:nvSpPr>
        <p:spPr>
          <a:xfrm>
            <a:off x="380373" y="1160463"/>
            <a:ext cx="4205694"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9" name="Text Placeholder 2">
            <a:extLst>
              <a:ext uri="{FF2B5EF4-FFF2-40B4-BE49-F238E27FC236}">
                <a16:creationId xmlns:a16="http://schemas.microsoft.com/office/drawing/2014/main" id="{3A3367D5-C4FA-3049-A12A-F3FE31C43FF3}"/>
              </a:ext>
            </a:extLst>
          </p:cNvPr>
          <p:cNvSpPr>
            <a:spLocks noGrp="1"/>
          </p:cNvSpPr>
          <p:nvPr>
            <p:ph type="body" sz="quarter" idx="13"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11" name="Espace réservé du texte 4">
            <a:extLst>
              <a:ext uri="{FF2B5EF4-FFF2-40B4-BE49-F238E27FC236}">
                <a16:creationId xmlns:a16="http://schemas.microsoft.com/office/drawing/2014/main" id="{65D004DA-B6DE-459D-822D-C57AB0820653}"/>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Espace réservé du numéro de diapositive 1">
            <a:extLst>
              <a:ext uri="{FF2B5EF4-FFF2-40B4-BE49-F238E27FC236}">
                <a16:creationId xmlns:a16="http://schemas.microsoft.com/office/drawing/2014/main" id="{3D1E4905-5D95-4436-7818-B6E01F3CCA93}"/>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B9DD9006-A4CB-79AC-FF6D-9B891252F50A}"/>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87104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IMAGE TITRE 03">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A79B61-22E6-4412-AF5B-34A73CFFE472}"/>
              </a:ext>
            </a:extLst>
          </p:cNvPr>
          <p:cNvSpPr/>
          <p:nvPr userDrawn="1"/>
        </p:nvSpPr>
        <p:spPr>
          <a:xfrm>
            <a:off x="-1" y="0"/>
            <a:ext cx="6124576"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Picture Placeholder 32">
            <a:extLst>
              <a:ext uri="{FF2B5EF4-FFF2-40B4-BE49-F238E27FC236}">
                <a16:creationId xmlns:a16="http://schemas.microsoft.com/office/drawing/2014/main" id="{C4A0A9CB-A85F-496B-AA4C-1A626831903D}"/>
              </a:ext>
            </a:extLst>
          </p:cNvPr>
          <p:cNvSpPr>
            <a:spLocks noGrp="1"/>
          </p:cNvSpPr>
          <p:nvPr>
            <p:ph type="pic" sz="quarter" idx="13"/>
          </p:nvPr>
        </p:nvSpPr>
        <p:spPr>
          <a:xfrm>
            <a:off x="4442790" y="0"/>
            <a:ext cx="7749211" cy="6858000"/>
          </a:xfrm>
          <a:custGeom>
            <a:avLst/>
            <a:gdLst>
              <a:gd name="connsiteX0" fmla="*/ 0 w 7749211"/>
              <a:gd name="connsiteY0" fmla="*/ 0 h 6858000"/>
              <a:gd name="connsiteX1" fmla="*/ 7749211 w 7749211"/>
              <a:gd name="connsiteY1" fmla="*/ 0 h 6858000"/>
              <a:gd name="connsiteX2" fmla="*/ 7749211 w 7749211"/>
              <a:gd name="connsiteY2" fmla="*/ 6858000 h 6858000"/>
              <a:gd name="connsiteX3" fmla="*/ 0 w 7749211"/>
              <a:gd name="connsiteY3" fmla="*/ 6858000 h 6858000"/>
              <a:gd name="connsiteX4" fmla="*/ 86532 w 7749211"/>
              <a:gd name="connsiteY4" fmla="*/ 6775500 h 6858000"/>
              <a:gd name="connsiteX5" fmla="*/ 1472697 w 7749211"/>
              <a:gd name="connsiteY5" fmla="*/ 3429000 h 6858000"/>
              <a:gd name="connsiteX6" fmla="*/ 86532 w 7749211"/>
              <a:gd name="connsiteY6" fmla="*/ 825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9211" h="6858000">
                <a:moveTo>
                  <a:pt x="0" y="0"/>
                </a:moveTo>
                <a:lnTo>
                  <a:pt x="7749211" y="0"/>
                </a:lnTo>
                <a:lnTo>
                  <a:pt x="7749211" y="6858000"/>
                </a:lnTo>
                <a:lnTo>
                  <a:pt x="0" y="6858000"/>
                </a:lnTo>
                <a:lnTo>
                  <a:pt x="86532" y="6775500"/>
                </a:lnTo>
                <a:cubicBezTo>
                  <a:pt x="942975" y="5919056"/>
                  <a:pt x="1472697" y="4735890"/>
                  <a:pt x="1472697" y="3429000"/>
                </a:cubicBezTo>
                <a:cubicBezTo>
                  <a:pt x="1472697" y="2122111"/>
                  <a:pt x="942975" y="938944"/>
                  <a:pt x="86532" y="82500"/>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7" name="Text Placeholder 33">
            <a:extLst>
              <a:ext uri="{FF2B5EF4-FFF2-40B4-BE49-F238E27FC236}">
                <a16:creationId xmlns:a16="http://schemas.microsoft.com/office/drawing/2014/main" id="{DF5C5D10-18BA-E54E-8552-151909C6DE68}"/>
              </a:ext>
            </a:extLst>
          </p:cNvPr>
          <p:cNvSpPr>
            <a:spLocks noGrp="1"/>
          </p:cNvSpPr>
          <p:nvPr>
            <p:ph type="body" sz="quarter" idx="12" hasCustomPrompt="1"/>
          </p:nvPr>
        </p:nvSpPr>
        <p:spPr>
          <a:xfrm>
            <a:off x="380373" y="3020521"/>
            <a:ext cx="4205695" cy="2196778"/>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EDC8C4FD-C215-7D46-8FF5-D0FDDB5C7613}"/>
              </a:ext>
            </a:extLst>
          </p:cNvPr>
          <p:cNvSpPr>
            <a:spLocks noGrp="1"/>
          </p:cNvSpPr>
          <p:nvPr>
            <p:ph type="ctrTitle" hasCustomPrompt="1"/>
          </p:nvPr>
        </p:nvSpPr>
        <p:spPr>
          <a:xfrm>
            <a:off x="380373" y="1160463"/>
            <a:ext cx="4205694"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10" name="Text Placeholder 2">
            <a:extLst>
              <a:ext uri="{FF2B5EF4-FFF2-40B4-BE49-F238E27FC236}">
                <a16:creationId xmlns:a16="http://schemas.microsoft.com/office/drawing/2014/main" id="{6C4C39E1-A6C9-2943-B642-B8CE28921B5A}"/>
              </a:ext>
            </a:extLst>
          </p:cNvPr>
          <p:cNvSpPr>
            <a:spLocks noGrp="1"/>
          </p:cNvSpPr>
          <p:nvPr>
            <p:ph type="body" sz="quarter" idx="14"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9" name="Espace réservé du texte 4">
            <a:extLst>
              <a:ext uri="{FF2B5EF4-FFF2-40B4-BE49-F238E27FC236}">
                <a16:creationId xmlns:a16="http://schemas.microsoft.com/office/drawing/2014/main" id="{38F6A4C7-D0F6-4DCF-8486-96CF72087D07}"/>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1" name="Espace réservé du numéro de diapositive 1">
            <a:extLst>
              <a:ext uri="{FF2B5EF4-FFF2-40B4-BE49-F238E27FC236}">
                <a16:creationId xmlns:a16="http://schemas.microsoft.com/office/drawing/2014/main" id="{4525A89B-123C-E9A9-588E-39F1658AA7D6}"/>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9ACE9C63-63C6-E00A-0259-68A75BAA6DF4}"/>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1221309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IMAGE TITRE 04">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A79B61-22E6-4412-AF5B-34A73CFFE472}"/>
              </a:ext>
            </a:extLst>
          </p:cNvPr>
          <p:cNvSpPr/>
          <p:nvPr userDrawn="1"/>
        </p:nvSpPr>
        <p:spPr>
          <a:xfrm>
            <a:off x="-1" y="0"/>
            <a:ext cx="6124576"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Picture Placeholder 32">
            <a:extLst>
              <a:ext uri="{FF2B5EF4-FFF2-40B4-BE49-F238E27FC236}">
                <a16:creationId xmlns:a16="http://schemas.microsoft.com/office/drawing/2014/main" id="{C4A0A9CB-A85F-496B-AA4C-1A626831903D}"/>
              </a:ext>
            </a:extLst>
          </p:cNvPr>
          <p:cNvSpPr>
            <a:spLocks noGrp="1"/>
          </p:cNvSpPr>
          <p:nvPr>
            <p:ph type="pic" sz="quarter" idx="13"/>
          </p:nvPr>
        </p:nvSpPr>
        <p:spPr>
          <a:xfrm>
            <a:off x="4442790" y="0"/>
            <a:ext cx="7749211" cy="6858000"/>
          </a:xfrm>
          <a:custGeom>
            <a:avLst/>
            <a:gdLst>
              <a:gd name="connsiteX0" fmla="*/ 0 w 7749211"/>
              <a:gd name="connsiteY0" fmla="*/ 0 h 6858000"/>
              <a:gd name="connsiteX1" fmla="*/ 7749211 w 7749211"/>
              <a:gd name="connsiteY1" fmla="*/ 0 h 6858000"/>
              <a:gd name="connsiteX2" fmla="*/ 7749211 w 7749211"/>
              <a:gd name="connsiteY2" fmla="*/ 6858000 h 6858000"/>
              <a:gd name="connsiteX3" fmla="*/ 0 w 7749211"/>
              <a:gd name="connsiteY3" fmla="*/ 6858000 h 6858000"/>
              <a:gd name="connsiteX4" fmla="*/ 86532 w 7749211"/>
              <a:gd name="connsiteY4" fmla="*/ 6775500 h 6858000"/>
              <a:gd name="connsiteX5" fmla="*/ 1472697 w 7749211"/>
              <a:gd name="connsiteY5" fmla="*/ 3429000 h 6858000"/>
              <a:gd name="connsiteX6" fmla="*/ 86532 w 7749211"/>
              <a:gd name="connsiteY6" fmla="*/ 825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9211" h="6858000">
                <a:moveTo>
                  <a:pt x="0" y="0"/>
                </a:moveTo>
                <a:lnTo>
                  <a:pt x="7749211" y="0"/>
                </a:lnTo>
                <a:lnTo>
                  <a:pt x="7749211" y="6858000"/>
                </a:lnTo>
                <a:lnTo>
                  <a:pt x="0" y="6858000"/>
                </a:lnTo>
                <a:lnTo>
                  <a:pt x="86532" y="6775500"/>
                </a:lnTo>
                <a:cubicBezTo>
                  <a:pt x="942975" y="5919056"/>
                  <a:pt x="1472697" y="4735890"/>
                  <a:pt x="1472697" y="3429000"/>
                </a:cubicBezTo>
                <a:cubicBezTo>
                  <a:pt x="1472697" y="2122111"/>
                  <a:pt x="942975" y="938944"/>
                  <a:pt x="86532" y="82500"/>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7" name="Text Placeholder 33">
            <a:extLst>
              <a:ext uri="{FF2B5EF4-FFF2-40B4-BE49-F238E27FC236}">
                <a16:creationId xmlns:a16="http://schemas.microsoft.com/office/drawing/2014/main" id="{9065E334-B20F-D345-B99A-ABF0D3E24255}"/>
              </a:ext>
            </a:extLst>
          </p:cNvPr>
          <p:cNvSpPr>
            <a:spLocks noGrp="1"/>
          </p:cNvSpPr>
          <p:nvPr>
            <p:ph type="body" sz="quarter" idx="12" hasCustomPrompt="1"/>
          </p:nvPr>
        </p:nvSpPr>
        <p:spPr>
          <a:xfrm>
            <a:off x="380373" y="3020521"/>
            <a:ext cx="4205695" cy="2196778"/>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112FF69B-5107-044C-BF32-2B0EF19BD79E}"/>
              </a:ext>
            </a:extLst>
          </p:cNvPr>
          <p:cNvSpPr>
            <a:spLocks noGrp="1"/>
          </p:cNvSpPr>
          <p:nvPr>
            <p:ph type="ctrTitle" hasCustomPrompt="1"/>
          </p:nvPr>
        </p:nvSpPr>
        <p:spPr>
          <a:xfrm>
            <a:off x="380373" y="1160463"/>
            <a:ext cx="4205694"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10" name="Text Placeholder 2">
            <a:extLst>
              <a:ext uri="{FF2B5EF4-FFF2-40B4-BE49-F238E27FC236}">
                <a16:creationId xmlns:a16="http://schemas.microsoft.com/office/drawing/2014/main" id="{98063A8F-FB94-8142-B898-6F3B06EBC260}"/>
              </a:ext>
            </a:extLst>
          </p:cNvPr>
          <p:cNvSpPr>
            <a:spLocks noGrp="1"/>
          </p:cNvSpPr>
          <p:nvPr>
            <p:ph type="body" sz="quarter" idx="14"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9" name="Espace réservé du texte 4">
            <a:extLst>
              <a:ext uri="{FF2B5EF4-FFF2-40B4-BE49-F238E27FC236}">
                <a16:creationId xmlns:a16="http://schemas.microsoft.com/office/drawing/2014/main" id="{85BC40C9-8356-449C-828E-8ADC01C4BA9F}"/>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1" name="Espace réservé du numéro de diapositive 1">
            <a:extLst>
              <a:ext uri="{FF2B5EF4-FFF2-40B4-BE49-F238E27FC236}">
                <a16:creationId xmlns:a16="http://schemas.microsoft.com/office/drawing/2014/main" id="{D43B5BA5-D22C-2958-29ED-FC73E043E6ED}"/>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581216DA-B221-8D66-7676-389F05F67080}"/>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865898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IMAGE TITRE 03">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A79B61-22E6-4412-AF5B-34A73CFFE472}"/>
              </a:ext>
            </a:extLst>
          </p:cNvPr>
          <p:cNvSpPr/>
          <p:nvPr userDrawn="1"/>
        </p:nvSpPr>
        <p:spPr>
          <a:xfrm>
            <a:off x="-1" y="0"/>
            <a:ext cx="5961414"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Placeholder 33">
            <a:extLst>
              <a:ext uri="{FF2B5EF4-FFF2-40B4-BE49-F238E27FC236}">
                <a16:creationId xmlns:a16="http://schemas.microsoft.com/office/drawing/2014/main" id="{DF5C5D10-18BA-E54E-8552-151909C6DE68}"/>
              </a:ext>
            </a:extLst>
          </p:cNvPr>
          <p:cNvSpPr>
            <a:spLocks noGrp="1"/>
          </p:cNvSpPr>
          <p:nvPr>
            <p:ph type="body" sz="quarter" idx="12" hasCustomPrompt="1"/>
          </p:nvPr>
        </p:nvSpPr>
        <p:spPr>
          <a:xfrm>
            <a:off x="380373" y="3020521"/>
            <a:ext cx="5319783" cy="3001470"/>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EDC8C4FD-C215-7D46-8FF5-D0FDDB5C7613}"/>
              </a:ext>
            </a:extLst>
          </p:cNvPr>
          <p:cNvSpPr>
            <a:spLocks noGrp="1"/>
          </p:cNvSpPr>
          <p:nvPr>
            <p:ph type="ctrTitle" hasCustomPrompt="1"/>
          </p:nvPr>
        </p:nvSpPr>
        <p:spPr>
          <a:xfrm>
            <a:off x="380373" y="1160463"/>
            <a:ext cx="4205694" cy="1189198"/>
          </a:xfrm>
        </p:spPr>
        <p:txBody>
          <a:bodyPr anchor="b">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10" name="Text Placeholder 2">
            <a:extLst>
              <a:ext uri="{FF2B5EF4-FFF2-40B4-BE49-F238E27FC236}">
                <a16:creationId xmlns:a16="http://schemas.microsoft.com/office/drawing/2014/main" id="{6C4C39E1-A6C9-2943-B642-B8CE28921B5A}"/>
              </a:ext>
            </a:extLst>
          </p:cNvPr>
          <p:cNvSpPr>
            <a:spLocks noGrp="1"/>
          </p:cNvSpPr>
          <p:nvPr>
            <p:ph type="body" sz="quarter" idx="14"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4" name="Picture Placeholder 3">
            <a:extLst>
              <a:ext uri="{FF2B5EF4-FFF2-40B4-BE49-F238E27FC236}">
                <a16:creationId xmlns:a16="http://schemas.microsoft.com/office/drawing/2014/main" id="{8E21B813-AFF8-444C-BF04-8EDB84A6DB4F}"/>
              </a:ext>
            </a:extLst>
          </p:cNvPr>
          <p:cNvSpPr>
            <a:spLocks noGrp="1"/>
          </p:cNvSpPr>
          <p:nvPr>
            <p:ph type="pic" sz="quarter" idx="15"/>
          </p:nvPr>
        </p:nvSpPr>
        <p:spPr>
          <a:xfrm>
            <a:off x="5961063" y="0"/>
            <a:ext cx="6230937" cy="6858000"/>
          </a:xfrm>
          <a:solidFill>
            <a:schemeClr val="bg1">
              <a:lumMod val="95000"/>
            </a:schemeClr>
          </a:solidFill>
          <a:ln>
            <a:noFill/>
          </a:ln>
        </p:spPr>
        <p:txBody>
          <a:bodyPr anchor="ctr"/>
          <a:lstStyle>
            <a:lvl1pPr marL="0" indent="0" algn="ctr">
              <a:buNone/>
              <a:defRPr/>
            </a:lvl1pPr>
          </a:lstStyle>
          <a:p>
            <a:endParaRPr lang="fr-FR"/>
          </a:p>
        </p:txBody>
      </p:sp>
      <p:sp>
        <p:nvSpPr>
          <p:cNvPr id="9" name="Espace réservé du texte 4">
            <a:extLst>
              <a:ext uri="{FF2B5EF4-FFF2-40B4-BE49-F238E27FC236}">
                <a16:creationId xmlns:a16="http://schemas.microsoft.com/office/drawing/2014/main" id="{F85BD6DB-A798-4E5B-8242-6A5C4845CA50}"/>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1" name="Espace réservé du numéro de diapositive 1">
            <a:extLst>
              <a:ext uri="{FF2B5EF4-FFF2-40B4-BE49-F238E27FC236}">
                <a16:creationId xmlns:a16="http://schemas.microsoft.com/office/drawing/2014/main" id="{494A5F70-3A2E-672E-1C20-DC764A80ED80}"/>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32781A14-1318-4591-2082-AA206F9966EA}"/>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640048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IMAGE TITRE 03">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A79B61-22E6-4412-AF5B-34A73CFFE472}"/>
              </a:ext>
            </a:extLst>
          </p:cNvPr>
          <p:cNvSpPr/>
          <p:nvPr userDrawn="1"/>
        </p:nvSpPr>
        <p:spPr>
          <a:xfrm>
            <a:off x="-1" y="0"/>
            <a:ext cx="5961414"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Placeholder 33">
            <a:extLst>
              <a:ext uri="{FF2B5EF4-FFF2-40B4-BE49-F238E27FC236}">
                <a16:creationId xmlns:a16="http://schemas.microsoft.com/office/drawing/2014/main" id="{DF5C5D10-18BA-E54E-8552-151909C6DE68}"/>
              </a:ext>
            </a:extLst>
          </p:cNvPr>
          <p:cNvSpPr>
            <a:spLocks noGrp="1"/>
          </p:cNvSpPr>
          <p:nvPr>
            <p:ph type="body" sz="quarter" idx="12" hasCustomPrompt="1"/>
          </p:nvPr>
        </p:nvSpPr>
        <p:spPr>
          <a:xfrm>
            <a:off x="380373" y="3020521"/>
            <a:ext cx="5319783" cy="3001470"/>
          </a:xfrm>
        </p:spPr>
        <p:txBody>
          <a:bodyPr>
            <a:normAutofit/>
          </a:bodyPr>
          <a:lstStyle>
            <a:lvl1pPr marL="0" indent="0">
              <a:buNone/>
              <a:defRPr sz="2800">
                <a:latin typeface="+mn-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fr-FR" dirty="0"/>
              <a:t>Description plus détaillée des sous-titres.</a:t>
            </a:r>
          </a:p>
        </p:txBody>
      </p:sp>
      <p:sp>
        <p:nvSpPr>
          <p:cNvPr id="8" name="Title 1">
            <a:extLst>
              <a:ext uri="{FF2B5EF4-FFF2-40B4-BE49-F238E27FC236}">
                <a16:creationId xmlns:a16="http://schemas.microsoft.com/office/drawing/2014/main" id="{EDC8C4FD-C215-7D46-8FF5-D0FDDB5C7613}"/>
              </a:ext>
            </a:extLst>
          </p:cNvPr>
          <p:cNvSpPr>
            <a:spLocks noGrp="1"/>
          </p:cNvSpPr>
          <p:nvPr>
            <p:ph type="ctrTitle" hasCustomPrompt="1"/>
          </p:nvPr>
        </p:nvSpPr>
        <p:spPr>
          <a:xfrm>
            <a:off x="380373" y="1160463"/>
            <a:ext cx="4205694" cy="1189198"/>
          </a:xfrm>
        </p:spPr>
        <p:txBody>
          <a:bodyPr anchor="b">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10" name="Text Placeholder 2">
            <a:extLst>
              <a:ext uri="{FF2B5EF4-FFF2-40B4-BE49-F238E27FC236}">
                <a16:creationId xmlns:a16="http://schemas.microsoft.com/office/drawing/2014/main" id="{6C4C39E1-A6C9-2943-B642-B8CE28921B5A}"/>
              </a:ext>
            </a:extLst>
          </p:cNvPr>
          <p:cNvSpPr>
            <a:spLocks noGrp="1"/>
          </p:cNvSpPr>
          <p:nvPr>
            <p:ph type="body" sz="quarter" idx="14" hasCustomPrompt="1"/>
          </p:nvPr>
        </p:nvSpPr>
        <p:spPr>
          <a:xfrm>
            <a:off x="381000" y="2476511"/>
            <a:ext cx="4205288" cy="417160"/>
          </a:xfrm>
        </p:spPr>
        <p:txBody>
          <a:bodyPr>
            <a:no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Sous-</a:t>
            </a:r>
            <a:r>
              <a:rPr lang="en-US" dirty="0" err="1"/>
              <a:t>titre</a:t>
            </a:r>
            <a:r>
              <a:rPr lang="en-US" dirty="0"/>
              <a:t> de section</a:t>
            </a:r>
            <a:endParaRPr lang="fr-FR" dirty="0"/>
          </a:p>
        </p:txBody>
      </p:sp>
      <p:sp>
        <p:nvSpPr>
          <p:cNvPr id="4" name="Picture Placeholder 3">
            <a:extLst>
              <a:ext uri="{FF2B5EF4-FFF2-40B4-BE49-F238E27FC236}">
                <a16:creationId xmlns:a16="http://schemas.microsoft.com/office/drawing/2014/main" id="{8E21B813-AFF8-444C-BF04-8EDB84A6DB4F}"/>
              </a:ext>
            </a:extLst>
          </p:cNvPr>
          <p:cNvSpPr>
            <a:spLocks noGrp="1"/>
          </p:cNvSpPr>
          <p:nvPr>
            <p:ph type="pic" sz="quarter" idx="15"/>
          </p:nvPr>
        </p:nvSpPr>
        <p:spPr>
          <a:xfrm>
            <a:off x="5961063" y="0"/>
            <a:ext cx="6230937" cy="6858000"/>
          </a:xfrm>
          <a:solidFill>
            <a:schemeClr val="bg1">
              <a:lumMod val="95000"/>
            </a:schemeClr>
          </a:solidFill>
          <a:ln>
            <a:noFill/>
          </a:ln>
        </p:spPr>
        <p:txBody>
          <a:bodyPr anchor="ctr"/>
          <a:lstStyle>
            <a:lvl1pPr marL="0" indent="0" algn="ctr">
              <a:buNone/>
              <a:defRPr/>
            </a:lvl1pPr>
          </a:lstStyle>
          <a:p>
            <a:endParaRPr lang="fr-FR"/>
          </a:p>
        </p:txBody>
      </p:sp>
      <p:sp>
        <p:nvSpPr>
          <p:cNvPr id="9" name="Espace réservé du numéro de diapositive 1">
            <a:extLst>
              <a:ext uri="{FF2B5EF4-FFF2-40B4-BE49-F238E27FC236}">
                <a16:creationId xmlns:a16="http://schemas.microsoft.com/office/drawing/2014/main" id="{17839F0F-EF51-9EB4-AD10-E927C2E635DB}"/>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2" name="Text Placeholder 21">
            <a:extLst>
              <a:ext uri="{FF2B5EF4-FFF2-40B4-BE49-F238E27FC236}">
                <a16:creationId xmlns:a16="http://schemas.microsoft.com/office/drawing/2014/main" id="{2E5C0EAC-F05D-9E82-494F-2CA383BC84EC}"/>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81579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RE 1">
    <p:bg>
      <p:bgPr>
        <a:solidFill>
          <a:srgbClr val="E9C223"/>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3011D2C-4211-4B93-A12B-102B723E9337}"/>
              </a:ext>
            </a:extLst>
          </p:cNvPr>
          <p:cNvSpPr/>
          <p:nvPr userDrawn="1"/>
        </p:nvSpPr>
        <p:spPr>
          <a:xfrm>
            <a:off x="1" y="-12355"/>
            <a:ext cx="11136098" cy="6870436"/>
          </a:xfrm>
          <a:custGeom>
            <a:avLst/>
            <a:gdLst>
              <a:gd name="connsiteX0" fmla="*/ 0 w 2819400"/>
              <a:gd name="connsiteY0" fmla="*/ 0 h 3429000"/>
              <a:gd name="connsiteX1" fmla="*/ 2819400 w 2819400"/>
              <a:gd name="connsiteY1" fmla="*/ 0 h 3429000"/>
              <a:gd name="connsiteX2" fmla="*/ 2819400 w 2819400"/>
              <a:gd name="connsiteY2" fmla="*/ 3429000 h 3429000"/>
              <a:gd name="connsiteX3" fmla="*/ 0 w 2819400"/>
              <a:gd name="connsiteY3" fmla="*/ 3429000 h 3429000"/>
              <a:gd name="connsiteX4" fmla="*/ 0 w 2819400"/>
              <a:gd name="connsiteY4" fmla="*/ 0 h 3429000"/>
              <a:gd name="connsiteX0" fmla="*/ 0 w 6734175"/>
              <a:gd name="connsiteY0" fmla="*/ 0 h 3429000"/>
              <a:gd name="connsiteX1" fmla="*/ 6734175 w 6734175"/>
              <a:gd name="connsiteY1" fmla="*/ 285750 h 3429000"/>
              <a:gd name="connsiteX2" fmla="*/ 2819400 w 6734175"/>
              <a:gd name="connsiteY2" fmla="*/ 3429000 h 3429000"/>
              <a:gd name="connsiteX3" fmla="*/ 0 w 6734175"/>
              <a:gd name="connsiteY3" fmla="*/ 3429000 h 3429000"/>
              <a:gd name="connsiteX4" fmla="*/ 0 w 6734175"/>
              <a:gd name="connsiteY4" fmla="*/ 0 h 3429000"/>
              <a:gd name="connsiteX0" fmla="*/ 0 w 6734277"/>
              <a:gd name="connsiteY0" fmla="*/ 0 h 3429000"/>
              <a:gd name="connsiteX1" fmla="*/ 6734175 w 6734277"/>
              <a:gd name="connsiteY1" fmla="*/ 285750 h 3429000"/>
              <a:gd name="connsiteX2" fmla="*/ 2819400 w 6734277"/>
              <a:gd name="connsiteY2" fmla="*/ 3429000 h 3429000"/>
              <a:gd name="connsiteX3" fmla="*/ 0 w 6734277"/>
              <a:gd name="connsiteY3" fmla="*/ 3429000 h 3429000"/>
              <a:gd name="connsiteX4" fmla="*/ 0 w 6734277"/>
              <a:gd name="connsiteY4" fmla="*/ 0 h 3429000"/>
              <a:gd name="connsiteX0" fmla="*/ 0 w 6724753"/>
              <a:gd name="connsiteY0" fmla="*/ 0 h 3429000"/>
              <a:gd name="connsiteX1" fmla="*/ 6724650 w 6724753"/>
              <a:gd name="connsiteY1" fmla="*/ 266700 h 3429000"/>
              <a:gd name="connsiteX2" fmla="*/ 2819400 w 6724753"/>
              <a:gd name="connsiteY2" fmla="*/ 3429000 h 3429000"/>
              <a:gd name="connsiteX3" fmla="*/ 0 w 6724753"/>
              <a:gd name="connsiteY3" fmla="*/ 3429000 h 3429000"/>
              <a:gd name="connsiteX4" fmla="*/ 0 w 6724753"/>
              <a:gd name="connsiteY4" fmla="*/ 0 h 3429000"/>
              <a:gd name="connsiteX0" fmla="*/ 0 w 6724720"/>
              <a:gd name="connsiteY0" fmla="*/ 0 h 3429000"/>
              <a:gd name="connsiteX1" fmla="*/ 6724650 w 6724720"/>
              <a:gd name="connsiteY1" fmla="*/ 266700 h 3429000"/>
              <a:gd name="connsiteX2" fmla="*/ 2819400 w 6724720"/>
              <a:gd name="connsiteY2" fmla="*/ 3429000 h 3429000"/>
              <a:gd name="connsiteX3" fmla="*/ 0 w 6724720"/>
              <a:gd name="connsiteY3" fmla="*/ 3429000 h 3429000"/>
              <a:gd name="connsiteX4" fmla="*/ 0 w 6724720"/>
              <a:gd name="connsiteY4" fmla="*/ 0 h 3429000"/>
              <a:gd name="connsiteX0" fmla="*/ 0 w 6724766"/>
              <a:gd name="connsiteY0" fmla="*/ 0 h 3429000"/>
              <a:gd name="connsiteX1" fmla="*/ 6724650 w 6724766"/>
              <a:gd name="connsiteY1" fmla="*/ 266700 h 3429000"/>
              <a:gd name="connsiteX2" fmla="*/ 2819400 w 6724766"/>
              <a:gd name="connsiteY2" fmla="*/ 3429000 h 3429000"/>
              <a:gd name="connsiteX3" fmla="*/ 0 w 6724766"/>
              <a:gd name="connsiteY3" fmla="*/ 3429000 h 3429000"/>
              <a:gd name="connsiteX4" fmla="*/ 0 w 6724766"/>
              <a:gd name="connsiteY4" fmla="*/ 0 h 3429000"/>
              <a:gd name="connsiteX0" fmla="*/ 0 w 6724766"/>
              <a:gd name="connsiteY0" fmla="*/ 0 h 3429000"/>
              <a:gd name="connsiteX1" fmla="*/ 6619875 w 6724766"/>
              <a:gd name="connsiteY1" fmla="*/ 3171825 h 3429000"/>
              <a:gd name="connsiteX2" fmla="*/ 6724650 w 6724766"/>
              <a:gd name="connsiteY2" fmla="*/ 266700 h 3429000"/>
              <a:gd name="connsiteX3" fmla="*/ 2819400 w 6724766"/>
              <a:gd name="connsiteY3" fmla="*/ 3429000 h 3429000"/>
              <a:gd name="connsiteX4" fmla="*/ 0 w 6724766"/>
              <a:gd name="connsiteY4" fmla="*/ 3429000 h 3429000"/>
              <a:gd name="connsiteX5" fmla="*/ 0 w 6724766"/>
              <a:gd name="connsiteY5" fmla="*/ 0 h 3429000"/>
              <a:gd name="connsiteX0" fmla="*/ 0 w 8597376"/>
              <a:gd name="connsiteY0" fmla="*/ 1076535 h 4505535"/>
              <a:gd name="connsiteX1" fmla="*/ 8362950 w 8597376"/>
              <a:gd name="connsiteY1" fmla="*/ 124035 h 4505535"/>
              <a:gd name="connsiteX2" fmla="*/ 6619875 w 8597376"/>
              <a:gd name="connsiteY2" fmla="*/ 4248360 h 4505535"/>
              <a:gd name="connsiteX3" fmla="*/ 6724650 w 8597376"/>
              <a:gd name="connsiteY3" fmla="*/ 1343235 h 4505535"/>
              <a:gd name="connsiteX4" fmla="*/ 2819400 w 8597376"/>
              <a:gd name="connsiteY4" fmla="*/ 4505535 h 4505535"/>
              <a:gd name="connsiteX5" fmla="*/ 0 w 8597376"/>
              <a:gd name="connsiteY5" fmla="*/ 4505535 h 4505535"/>
              <a:gd name="connsiteX6" fmla="*/ 0 w 8597376"/>
              <a:gd name="connsiteY6"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174398"/>
              <a:gd name="connsiteY0" fmla="*/ 1076535 h 4505535"/>
              <a:gd name="connsiteX1" fmla="*/ 8362950 w 9174398"/>
              <a:gd name="connsiteY1" fmla="*/ 124035 h 4505535"/>
              <a:gd name="connsiteX2" fmla="*/ 8972550 w 9174398"/>
              <a:gd name="connsiteY2" fmla="*/ 3714961 h 4505535"/>
              <a:gd name="connsiteX3" fmla="*/ 6619875 w 9174398"/>
              <a:gd name="connsiteY3" fmla="*/ 4248360 h 4505535"/>
              <a:gd name="connsiteX4" fmla="*/ 6715125 w 9174398"/>
              <a:gd name="connsiteY4" fmla="*/ 1390860 h 4505535"/>
              <a:gd name="connsiteX5" fmla="*/ 2819400 w 9174398"/>
              <a:gd name="connsiteY5" fmla="*/ 4505535 h 4505535"/>
              <a:gd name="connsiteX6" fmla="*/ 0 w 9174398"/>
              <a:gd name="connsiteY6" fmla="*/ 4505535 h 4505535"/>
              <a:gd name="connsiteX7" fmla="*/ 0 w 9174398"/>
              <a:gd name="connsiteY7" fmla="*/ 1076535 h 4505535"/>
              <a:gd name="connsiteX0" fmla="*/ 0 w 11140137"/>
              <a:gd name="connsiteY0" fmla="*/ 1076535 h 4505535"/>
              <a:gd name="connsiteX1" fmla="*/ 8362950 w 11140137"/>
              <a:gd name="connsiteY1" fmla="*/ 124035 h 4505535"/>
              <a:gd name="connsiteX2" fmla="*/ 11136086 w 11140137"/>
              <a:gd name="connsiteY2" fmla="*/ 309093 h 4505535"/>
              <a:gd name="connsiteX3" fmla="*/ 8972550 w 11140137"/>
              <a:gd name="connsiteY3" fmla="*/ 3714961 h 4505535"/>
              <a:gd name="connsiteX4" fmla="*/ 6619875 w 11140137"/>
              <a:gd name="connsiteY4" fmla="*/ 4248360 h 4505535"/>
              <a:gd name="connsiteX5" fmla="*/ 6715125 w 11140137"/>
              <a:gd name="connsiteY5" fmla="*/ 1390860 h 4505535"/>
              <a:gd name="connsiteX6" fmla="*/ 2819400 w 11140137"/>
              <a:gd name="connsiteY6" fmla="*/ 4505535 h 4505535"/>
              <a:gd name="connsiteX7" fmla="*/ 0 w 11140137"/>
              <a:gd name="connsiteY7" fmla="*/ 4505535 h 4505535"/>
              <a:gd name="connsiteX8" fmla="*/ 0 w 11140137"/>
              <a:gd name="connsiteY8" fmla="*/ 1076535 h 4505535"/>
              <a:gd name="connsiteX0" fmla="*/ 0 w 11136086"/>
              <a:gd name="connsiteY0" fmla="*/ 1076535 h 4505535"/>
              <a:gd name="connsiteX1" fmla="*/ 8362950 w 11136086"/>
              <a:gd name="connsiteY1" fmla="*/ 124035 h 4505535"/>
              <a:gd name="connsiteX2" fmla="*/ 11136086 w 11136086"/>
              <a:gd name="connsiteY2" fmla="*/ 309093 h 4505535"/>
              <a:gd name="connsiteX3" fmla="*/ 8972550 w 11136086"/>
              <a:gd name="connsiteY3" fmla="*/ 3714961 h 4505535"/>
              <a:gd name="connsiteX4" fmla="*/ 6619875 w 11136086"/>
              <a:gd name="connsiteY4" fmla="*/ 4248360 h 4505535"/>
              <a:gd name="connsiteX5" fmla="*/ 6715125 w 11136086"/>
              <a:gd name="connsiteY5" fmla="*/ 1390860 h 4505535"/>
              <a:gd name="connsiteX6" fmla="*/ 2819400 w 11136086"/>
              <a:gd name="connsiteY6" fmla="*/ 4505535 h 4505535"/>
              <a:gd name="connsiteX7" fmla="*/ 0 w 11136086"/>
              <a:gd name="connsiteY7" fmla="*/ 4505535 h 4505535"/>
              <a:gd name="connsiteX8" fmla="*/ 0 w 11136086"/>
              <a:gd name="connsiteY8" fmla="*/ 1076535 h 4505535"/>
              <a:gd name="connsiteX0" fmla="*/ 0 w 11136105"/>
              <a:gd name="connsiteY0" fmla="*/ 1076535 h 4505535"/>
              <a:gd name="connsiteX1" fmla="*/ 8362950 w 11136105"/>
              <a:gd name="connsiteY1" fmla="*/ 124035 h 4505535"/>
              <a:gd name="connsiteX2" fmla="*/ 11136086 w 11136105"/>
              <a:gd name="connsiteY2" fmla="*/ 309093 h 4505535"/>
              <a:gd name="connsiteX3" fmla="*/ 8972550 w 11136105"/>
              <a:gd name="connsiteY3" fmla="*/ 3714961 h 4505535"/>
              <a:gd name="connsiteX4" fmla="*/ 6619875 w 11136105"/>
              <a:gd name="connsiteY4" fmla="*/ 4248360 h 4505535"/>
              <a:gd name="connsiteX5" fmla="*/ 6715125 w 11136105"/>
              <a:gd name="connsiteY5" fmla="*/ 1390860 h 4505535"/>
              <a:gd name="connsiteX6" fmla="*/ 2819400 w 11136105"/>
              <a:gd name="connsiteY6" fmla="*/ 4505535 h 4505535"/>
              <a:gd name="connsiteX7" fmla="*/ 0 w 11136105"/>
              <a:gd name="connsiteY7" fmla="*/ 4505535 h 4505535"/>
              <a:gd name="connsiteX8" fmla="*/ 0 w 11136105"/>
              <a:gd name="connsiteY8" fmla="*/ 1076535 h 4505535"/>
              <a:gd name="connsiteX0" fmla="*/ 0 w 11136097"/>
              <a:gd name="connsiteY0" fmla="*/ 1076535 h 4505535"/>
              <a:gd name="connsiteX1" fmla="*/ 8362950 w 11136097"/>
              <a:gd name="connsiteY1" fmla="*/ 124035 h 4505535"/>
              <a:gd name="connsiteX2" fmla="*/ 11136086 w 11136097"/>
              <a:gd name="connsiteY2" fmla="*/ 309093 h 4505535"/>
              <a:gd name="connsiteX3" fmla="*/ 8972550 w 11136097"/>
              <a:gd name="connsiteY3" fmla="*/ 3714961 h 4505535"/>
              <a:gd name="connsiteX4" fmla="*/ 6619875 w 11136097"/>
              <a:gd name="connsiteY4" fmla="*/ 4248360 h 4505535"/>
              <a:gd name="connsiteX5" fmla="*/ 6715125 w 11136097"/>
              <a:gd name="connsiteY5" fmla="*/ 1390860 h 4505535"/>
              <a:gd name="connsiteX6" fmla="*/ 2819400 w 11136097"/>
              <a:gd name="connsiteY6" fmla="*/ 4505535 h 4505535"/>
              <a:gd name="connsiteX7" fmla="*/ 0 w 11136097"/>
              <a:gd name="connsiteY7" fmla="*/ 4505535 h 4505535"/>
              <a:gd name="connsiteX8" fmla="*/ 0 w 11136097"/>
              <a:gd name="connsiteY8" fmla="*/ 1076535 h 4505535"/>
              <a:gd name="connsiteX0" fmla="*/ 0 w 11136098"/>
              <a:gd name="connsiteY0" fmla="*/ 1076535 h 4505535"/>
              <a:gd name="connsiteX1" fmla="*/ 8362950 w 11136098"/>
              <a:gd name="connsiteY1" fmla="*/ 124035 h 4505535"/>
              <a:gd name="connsiteX2" fmla="*/ 11136086 w 11136098"/>
              <a:gd name="connsiteY2" fmla="*/ 309093 h 4505535"/>
              <a:gd name="connsiteX3" fmla="*/ 8972550 w 11136098"/>
              <a:gd name="connsiteY3" fmla="*/ 3714961 h 4505535"/>
              <a:gd name="connsiteX4" fmla="*/ 6619875 w 11136098"/>
              <a:gd name="connsiteY4" fmla="*/ 4248360 h 4505535"/>
              <a:gd name="connsiteX5" fmla="*/ 6715125 w 11136098"/>
              <a:gd name="connsiteY5" fmla="*/ 1390860 h 4505535"/>
              <a:gd name="connsiteX6" fmla="*/ 2819400 w 11136098"/>
              <a:gd name="connsiteY6" fmla="*/ 4505535 h 4505535"/>
              <a:gd name="connsiteX7" fmla="*/ 0 w 11136098"/>
              <a:gd name="connsiteY7" fmla="*/ 4505535 h 4505535"/>
              <a:gd name="connsiteX8" fmla="*/ 0 w 11136098"/>
              <a:gd name="connsiteY8" fmla="*/ 1076535 h 4505535"/>
              <a:gd name="connsiteX0" fmla="*/ 0 w 11136098"/>
              <a:gd name="connsiteY0" fmla="*/ 1076535 h 4505535"/>
              <a:gd name="connsiteX1" fmla="*/ 8362950 w 11136098"/>
              <a:gd name="connsiteY1" fmla="*/ 124035 h 4505535"/>
              <a:gd name="connsiteX2" fmla="*/ 11136086 w 11136098"/>
              <a:gd name="connsiteY2" fmla="*/ 309093 h 4505535"/>
              <a:gd name="connsiteX3" fmla="*/ 8972550 w 11136098"/>
              <a:gd name="connsiteY3" fmla="*/ 3714961 h 4505535"/>
              <a:gd name="connsiteX4" fmla="*/ 6619875 w 11136098"/>
              <a:gd name="connsiteY4" fmla="*/ 4248360 h 4505535"/>
              <a:gd name="connsiteX5" fmla="*/ 6715125 w 11136098"/>
              <a:gd name="connsiteY5" fmla="*/ 1390860 h 4505535"/>
              <a:gd name="connsiteX6" fmla="*/ 2819400 w 11136098"/>
              <a:gd name="connsiteY6" fmla="*/ 4505535 h 4505535"/>
              <a:gd name="connsiteX7" fmla="*/ 0 w 11136098"/>
              <a:gd name="connsiteY7" fmla="*/ 4505535 h 4505535"/>
              <a:gd name="connsiteX8" fmla="*/ 0 w 11136098"/>
              <a:gd name="connsiteY8" fmla="*/ 1076535 h 4505535"/>
              <a:gd name="connsiteX0" fmla="*/ 0 w 11428740"/>
              <a:gd name="connsiteY0" fmla="*/ 3206017 h 6635017"/>
              <a:gd name="connsiteX1" fmla="*/ 10611880 w 11428740"/>
              <a:gd name="connsiteY1" fmla="*/ 54014 h 6635017"/>
              <a:gd name="connsiteX2" fmla="*/ 11136086 w 11428740"/>
              <a:gd name="connsiteY2" fmla="*/ 2438575 h 6635017"/>
              <a:gd name="connsiteX3" fmla="*/ 8972550 w 11428740"/>
              <a:gd name="connsiteY3" fmla="*/ 5844443 h 6635017"/>
              <a:gd name="connsiteX4" fmla="*/ 6619875 w 11428740"/>
              <a:gd name="connsiteY4" fmla="*/ 6377842 h 6635017"/>
              <a:gd name="connsiteX5" fmla="*/ 6715125 w 11428740"/>
              <a:gd name="connsiteY5" fmla="*/ 3520342 h 6635017"/>
              <a:gd name="connsiteX6" fmla="*/ 2819400 w 11428740"/>
              <a:gd name="connsiteY6" fmla="*/ 6635017 h 6635017"/>
              <a:gd name="connsiteX7" fmla="*/ 0 w 11428740"/>
              <a:gd name="connsiteY7" fmla="*/ 6635017 h 6635017"/>
              <a:gd name="connsiteX8" fmla="*/ 0 w 11428740"/>
              <a:gd name="connsiteY8" fmla="*/ 3206017 h 6635017"/>
              <a:gd name="connsiteX0" fmla="*/ 0 w 11136098"/>
              <a:gd name="connsiteY0" fmla="*/ 3206017 h 6635017"/>
              <a:gd name="connsiteX1" fmla="*/ 10611880 w 11136098"/>
              <a:gd name="connsiteY1" fmla="*/ 54014 h 6635017"/>
              <a:gd name="connsiteX2" fmla="*/ 11136086 w 11136098"/>
              <a:gd name="connsiteY2" fmla="*/ 2438575 h 6635017"/>
              <a:gd name="connsiteX3" fmla="*/ 8972550 w 11136098"/>
              <a:gd name="connsiteY3" fmla="*/ 5844443 h 6635017"/>
              <a:gd name="connsiteX4" fmla="*/ 6619875 w 11136098"/>
              <a:gd name="connsiteY4" fmla="*/ 6377842 h 6635017"/>
              <a:gd name="connsiteX5" fmla="*/ 6715125 w 11136098"/>
              <a:gd name="connsiteY5" fmla="*/ 3520342 h 6635017"/>
              <a:gd name="connsiteX6" fmla="*/ 2819400 w 11136098"/>
              <a:gd name="connsiteY6" fmla="*/ 6635017 h 6635017"/>
              <a:gd name="connsiteX7" fmla="*/ 0 w 11136098"/>
              <a:gd name="connsiteY7" fmla="*/ 6635017 h 6635017"/>
              <a:gd name="connsiteX8" fmla="*/ 0 w 11136098"/>
              <a:gd name="connsiteY8" fmla="*/ 3206017 h 6635017"/>
              <a:gd name="connsiteX0" fmla="*/ 0 w 11136098"/>
              <a:gd name="connsiteY0" fmla="*/ 3689466 h 7118466"/>
              <a:gd name="connsiteX1" fmla="*/ 8649729 w 11136098"/>
              <a:gd name="connsiteY1" fmla="*/ 235753 h 7118466"/>
              <a:gd name="connsiteX2" fmla="*/ 10611880 w 11136098"/>
              <a:gd name="connsiteY2" fmla="*/ 537463 h 7118466"/>
              <a:gd name="connsiteX3" fmla="*/ 11136086 w 11136098"/>
              <a:gd name="connsiteY3" fmla="*/ 2922024 h 7118466"/>
              <a:gd name="connsiteX4" fmla="*/ 8972550 w 11136098"/>
              <a:gd name="connsiteY4" fmla="*/ 6327892 h 7118466"/>
              <a:gd name="connsiteX5" fmla="*/ 6619875 w 11136098"/>
              <a:gd name="connsiteY5" fmla="*/ 6861291 h 7118466"/>
              <a:gd name="connsiteX6" fmla="*/ 6715125 w 11136098"/>
              <a:gd name="connsiteY6" fmla="*/ 4003791 h 7118466"/>
              <a:gd name="connsiteX7" fmla="*/ 2819400 w 11136098"/>
              <a:gd name="connsiteY7" fmla="*/ 7118466 h 7118466"/>
              <a:gd name="connsiteX8" fmla="*/ 0 w 11136098"/>
              <a:gd name="connsiteY8" fmla="*/ 7118466 h 7118466"/>
              <a:gd name="connsiteX9" fmla="*/ 0 w 11136098"/>
              <a:gd name="connsiteY9" fmla="*/ 3689466 h 7118466"/>
              <a:gd name="connsiteX0" fmla="*/ 0 w 11136098"/>
              <a:gd name="connsiteY0" fmla="*/ 3454861 h 6883861"/>
              <a:gd name="connsiteX1" fmla="*/ 8649729 w 11136098"/>
              <a:gd name="connsiteY1" fmla="*/ 1148 h 6883861"/>
              <a:gd name="connsiteX2" fmla="*/ 10611880 w 11136098"/>
              <a:gd name="connsiteY2" fmla="*/ 302858 h 6883861"/>
              <a:gd name="connsiteX3" fmla="*/ 11136086 w 11136098"/>
              <a:gd name="connsiteY3" fmla="*/ 2687419 h 6883861"/>
              <a:gd name="connsiteX4" fmla="*/ 8972550 w 11136098"/>
              <a:gd name="connsiteY4" fmla="*/ 6093287 h 6883861"/>
              <a:gd name="connsiteX5" fmla="*/ 6619875 w 11136098"/>
              <a:gd name="connsiteY5" fmla="*/ 6626686 h 6883861"/>
              <a:gd name="connsiteX6" fmla="*/ 6715125 w 11136098"/>
              <a:gd name="connsiteY6" fmla="*/ 3769186 h 6883861"/>
              <a:gd name="connsiteX7" fmla="*/ 2819400 w 11136098"/>
              <a:gd name="connsiteY7" fmla="*/ 6883861 h 6883861"/>
              <a:gd name="connsiteX8" fmla="*/ 0 w 11136098"/>
              <a:gd name="connsiteY8" fmla="*/ 6883861 h 6883861"/>
              <a:gd name="connsiteX9" fmla="*/ 0 w 11136098"/>
              <a:gd name="connsiteY9" fmla="*/ 3454861 h 6883861"/>
              <a:gd name="connsiteX0" fmla="*/ 0 w 11136098"/>
              <a:gd name="connsiteY0" fmla="*/ 3290359 h 6719359"/>
              <a:gd name="connsiteX1" fmla="*/ 8600302 w 11136098"/>
              <a:gd name="connsiteY1" fmla="*/ 232063 h 6719359"/>
              <a:gd name="connsiteX2" fmla="*/ 10611880 w 11136098"/>
              <a:gd name="connsiteY2" fmla="*/ 138356 h 6719359"/>
              <a:gd name="connsiteX3" fmla="*/ 11136086 w 11136098"/>
              <a:gd name="connsiteY3" fmla="*/ 2522917 h 6719359"/>
              <a:gd name="connsiteX4" fmla="*/ 8972550 w 11136098"/>
              <a:gd name="connsiteY4" fmla="*/ 5928785 h 6719359"/>
              <a:gd name="connsiteX5" fmla="*/ 6619875 w 11136098"/>
              <a:gd name="connsiteY5" fmla="*/ 6462184 h 6719359"/>
              <a:gd name="connsiteX6" fmla="*/ 6715125 w 11136098"/>
              <a:gd name="connsiteY6" fmla="*/ 3604684 h 6719359"/>
              <a:gd name="connsiteX7" fmla="*/ 2819400 w 11136098"/>
              <a:gd name="connsiteY7" fmla="*/ 6719359 h 6719359"/>
              <a:gd name="connsiteX8" fmla="*/ 0 w 11136098"/>
              <a:gd name="connsiteY8" fmla="*/ 6719359 h 6719359"/>
              <a:gd name="connsiteX9" fmla="*/ 0 w 11136098"/>
              <a:gd name="connsiteY9" fmla="*/ 3290359 h 6719359"/>
              <a:gd name="connsiteX0" fmla="*/ 0 w 11136098"/>
              <a:gd name="connsiteY0" fmla="*/ 3444556 h 6873556"/>
              <a:gd name="connsiteX1" fmla="*/ 8649729 w 11136098"/>
              <a:gd name="connsiteY1" fmla="*/ 3201 h 6873556"/>
              <a:gd name="connsiteX2" fmla="*/ 10611880 w 11136098"/>
              <a:gd name="connsiteY2" fmla="*/ 292553 h 6873556"/>
              <a:gd name="connsiteX3" fmla="*/ 11136086 w 11136098"/>
              <a:gd name="connsiteY3" fmla="*/ 2677114 h 6873556"/>
              <a:gd name="connsiteX4" fmla="*/ 8972550 w 11136098"/>
              <a:gd name="connsiteY4" fmla="*/ 6082982 h 6873556"/>
              <a:gd name="connsiteX5" fmla="*/ 6619875 w 11136098"/>
              <a:gd name="connsiteY5" fmla="*/ 6616381 h 6873556"/>
              <a:gd name="connsiteX6" fmla="*/ 6715125 w 11136098"/>
              <a:gd name="connsiteY6" fmla="*/ 3758881 h 6873556"/>
              <a:gd name="connsiteX7" fmla="*/ 2819400 w 11136098"/>
              <a:gd name="connsiteY7" fmla="*/ 6873556 h 6873556"/>
              <a:gd name="connsiteX8" fmla="*/ 0 w 11136098"/>
              <a:gd name="connsiteY8" fmla="*/ 6873556 h 6873556"/>
              <a:gd name="connsiteX9" fmla="*/ 0 w 11136098"/>
              <a:gd name="connsiteY9" fmla="*/ 3444556 h 6873556"/>
              <a:gd name="connsiteX0" fmla="*/ 0 w 11136098"/>
              <a:gd name="connsiteY0" fmla="*/ 3441355 h 6870355"/>
              <a:gd name="connsiteX1" fmla="*/ 8649729 w 11136098"/>
              <a:gd name="connsiteY1" fmla="*/ 0 h 6870355"/>
              <a:gd name="connsiteX2" fmla="*/ 10611880 w 11136098"/>
              <a:gd name="connsiteY2" fmla="*/ 289352 h 6870355"/>
              <a:gd name="connsiteX3" fmla="*/ 11136086 w 11136098"/>
              <a:gd name="connsiteY3" fmla="*/ 2673913 h 6870355"/>
              <a:gd name="connsiteX4" fmla="*/ 8972550 w 11136098"/>
              <a:gd name="connsiteY4" fmla="*/ 6079781 h 6870355"/>
              <a:gd name="connsiteX5" fmla="*/ 6619875 w 11136098"/>
              <a:gd name="connsiteY5" fmla="*/ 6613180 h 6870355"/>
              <a:gd name="connsiteX6" fmla="*/ 6715125 w 11136098"/>
              <a:gd name="connsiteY6" fmla="*/ 3755680 h 6870355"/>
              <a:gd name="connsiteX7" fmla="*/ 2819400 w 11136098"/>
              <a:gd name="connsiteY7" fmla="*/ 6870355 h 6870355"/>
              <a:gd name="connsiteX8" fmla="*/ 0 w 11136098"/>
              <a:gd name="connsiteY8" fmla="*/ 6870355 h 6870355"/>
              <a:gd name="connsiteX9" fmla="*/ 0 w 11136098"/>
              <a:gd name="connsiteY9" fmla="*/ 3441355 h 6870355"/>
              <a:gd name="connsiteX0" fmla="*/ 0 w 11136098"/>
              <a:gd name="connsiteY0" fmla="*/ 3441355 h 6870355"/>
              <a:gd name="connsiteX1" fmla="*/ 8649729 w 11136098"/>
              <a:gd name="connsiteY1" fmla="*/ 0 h 6870355"/>
              <a:gd name="connsiteX2" fmla="*/ 10611880 w 11136098"/>
              <a:gd name="connsiteY2" fmla="*/ 289352 h 6870355"/>
              <a:gd name="connsiteX3" fmla="*/ 11136086 w 11136098"/>
              <a:gd name="connsiteY3" fmla="*/ 2673913 h 6870355"/>
              <a:gd name="connsiteX4" fmla="*/ 8972550 w 11136098"/>
              <a:gd name="connsiteY4" fmla="*/ 6079781 h 6870355"/>
              <a:gd name="connsiteX5" fmla="*/ 6619875 w 11136098"/>
              <a:gd name="connsiteY5" fmla="*/ 6613180 h 6870355"/>
              <a:gd name="connsiteX6" fmla="*/ 6715125 w 11136098"/>
              <a:gd name="connsiteY6" fmla="*/ 3755680 h 6870355"/>
              <a:gd name="connsiteX7" fmla="*/ 2819400 w 11136098"/>
              <a:gd name="connsiteY7" fmla="*/ 6870355 h 6870355"/>
              <a:gd name="connsiteX8" fmla="*/ 0 w 11136098"/>
              <a:gd name="connsiteY8" fmla="*/ 6870355 h 6870355"/>
              <a:gd name="connsiteX9" fmla="*/ 0 w 11136098"/>
              <a:gd name="connsiteY9" fmla="*/ 3441355 h 6870355"/>
              <a:gd name="connsiteX0" fmla="*/ 0 w 11136098"/>
              <a:gd name="connsiteY0" fmla="*/ 3665877 h 7094877"/>
              <a:gd name="connsiteX1" fmla="*/ 5301048 w 11136098"/>
              <a:gd name="connsiteY1" fmla="*/ 236878 h 7094877"/>
              <a:gd name="connsiteX2" fmla="*/ 8649729 w 11136098"/>
              <a:gd name="connsiteY2" fmla="*/ 224522 h 7094877"/>
              <a:gd name="connsiteX3" fmla="*/ 10611880 w 11136098"/>
              <a:gd name="connsiteY3" fmla="*/ 513874 h 7094877"/>
              <a:gd name="connsiteX4" fmla="*/ 11136086 w 11136098"/>
              <a:gd name="connsiteY4" fmla="*/ 2898435 h 7094877"/>
              <a:gd name="connsiteX5" fmla="*/ 8972550 w 11136098"/>
              <a:gd name="connsiteY5" fmla="*/ 6304303 h 7094877"/>
              <a:gd name="connsiteX6" fmla="*/ 6619875 w 11136098"/>
              <a:gd name="connsiteY6" fmla="*/ 6837702 h 7094877"/>
              <a:gd name="connsiteX7" fmla="*/ 6715125 w 11136098"/>
              <a:gd name="connsiteY7" fmla="*/ 3980202 h 7094877"/>
              <a:gd name="connsiteX8" fmla="*/ 2819400 w 11136098"/>
              <a:gd name="connsiteY8" fmla="*/ 7094877 h 7094877"/>
              <a:gd name="connsiteX9" fmla="*/ 0 w 11136098"/>
              <a:gd name="connsiteY9" fmla="*/ 7094877 h 7094877"/>
              <a:gd name="connsiteX10" fmla="*/ 0 w 11136098"/>
              <a:gd name="connsiteY10" fmla="*/ 3665877 h 7094877"/>
              <a:gd name="connsiteX0" fmla="*/ 0 w 11136098"/>
              <a:gd name="connsiteY0" fmla="*/ 3441355 h 6870355"/>
              <a:gd name="connsiteX1" fmla="*/ 5301048 w 11136098"/>
              <a:gd name="connsiteY1" fmla="*/ 12356 h 6870355"/>
              <a:gd name="connsiteX2" fmla="*/ 8649729 w 11136098"/>
              <a:gd name="connsiteY2" fmla="*/ 0 h 6870355"/>
              <a:gd name="connsiteX3" fmla="*/ 10611880 w 11136098"/>
              <a:gd name="connsiteY3" fmla="*/ 289352 h 6870355"/>
              <a:gd name="connsiteX4" fmla="*/ 11136086 w 11136098"/>
              <a:gd name="connsiteY4" fmla="*/ 2673913 h 6870355"/>
              <a:gd name="connsiteX5" fmla="*/ 8972550 w 11136098"/>
              <a:gd name="connsiteY5" fmla="*/ 6079781 h 6870355"/>
              <a:gd name="connsiteX6" fmla="*/ 6619875 w 11136098"/>
              <a:gd name="connsiteY6" fmla="*/ 6613180 h 6870355"/>
              <a:gd name="connsiteX7" fmla="*/ 6715125 w 11136098"/>
              <a:gd name="connsiteY7" fmla="*/ 3755680 h 6870355"/>
              <a:gd name="connsiteX8" fmla="*/ 2819400 w 11136098"/>
              <a:gd name="connsiteY8" fmla="*/ 6870355 h 6870355"/>
              <a:gd name="connsiteX9" fmla="*/ 0 w 11136098"/>
              <a:gd name="connsiteY9" fmla="*/ 6870355 h 6870355"/>
              <a:gd name="connsiteX10" fmla="*/ 0 w 11136098"/>
              <a:gd name="connsiteY10" fmla="*/ 3441355 h 6870355"/>
              <a:gd name="connsiteX0" fmla="*/ 0 w 11136098"/>
              <a:gd name="connsiteY0" fmla="*/ 3441355 h 6870355"/>
              <a:gd name="connsiteX1" fmla="*/ 5301048 w 11136098"/>
              <a:gd name="connsiteY1" fmla="*/ 12356 h 6870355"/>
              <a:gd name="connsiteX2" fmla="*/ 8649729 w 11136098"/>
              <a:gd name="connsiteY2" fmla="*/ 0 h 6870355"/>
              <a:gd name="connsiteX3" fmla="*/ 10611880 w 11136098"/>
              <a:gd name="connsiteY3" fmla="*/ 289352 h 6870355"/>
              <a:gd name="connsiteX4" fmla="*/ 11136086 w 11136098"/>
              <a:gd name="connsiteY4" fmla="*/ 2673913 h 6870355"/>
              <a:gd name="connsiteX5" fmla="*/ 8972550 w 11136098"/>
              <a:gd name="connsiteY5" fmla="*/ 6079781 h 6870355"/>
              <a:gd name="connsiteX6" fmla="*/ 6619875 w 11136098"/>
              <a:gd name="connsiteY6" fmla="*/ 6613180 h 6870355"/>
              <a:gd name="connsiteX7" fmla="*/ 6715125 w 11136098"/>
              <a:gd name="connsiteY7" fmla="*/ 3755680 h 6870355"/>
              <a:gd name="connsiteX8" fmla="*/ 2819400 w 11136098"/>
              <a:gd name="connsiteY8" fmla="*/ 6870355 h 6870355"/>
              <a:gd name="connsiteX9" fmla="*/ 0 w 11136098"/>
              <a:gd name="connsiteY9" fmla="*/ 6870355 h 6870355"/>
              <a:gd name="connsiteX10" fmla="*/ 0 w 11136098"/>
              <a:gd name="connsiteY10" fmla="*/ 3441355 h 6870355"/>
              <a:gd name="connsiteX0" fmla="*/ 0 w 11136098"/>
              <a:gd name="connsiteY0" fmla="*/ 3441355 h 6870355"/>
              <a:gd name="connsiteX1" fmla="*/ 6326658 w 11136098"/>
              <a:gd name="connsiteY1" fmla="*/ 2496064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7834182 w 11136098"/>
              <a:gd name="connsiteY1" fmla="*/ 1408669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462582 w 11136098"/>
              <a:gd name="connsiteY1" fmla="*/ 1235674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1977081 w 11136098"/>
              <a:gd name="connsiteY0" fmla="*/ 5826209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1977081 w 11136098"/>
              <a:gd name="connsiteY11" fmla="*/ 5826209 h 6870355"/>
              <a:gd name="connsiteX0" fmla="*/ 2075935 w 11136098"/>
              <a:gd name="connsiteY0" fmla="*/ 347842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2075935 w 11136098"/>
              <a:gd name="connsiteY11" fmla="*/ 3478425 h 6870355"/>
              <a:gd name="connsiteX0" fmla="*/ 0 w 11136098"/>
              <a:gd name="connsiteY0" fmla="*/ 6870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0" fmla="*/ 0 w 11136098"/>
              <a:gd name="connsiteY0" fmla="*/ 6870355 h 6870440"/>
              <a:gd name="connsiteX1" fmla="*/ 6252517 w 11136098"/>
              <a:gd name="connsiteY1" fmla="*/ 1334528 h 6870440"/>
              <a:gd name="connsiteX2" fmla="*/ 5301048 w 11136098"/>
              <a:gd name="connsiteY2" fmla="*/ 12356 h 6870440"/>
              <a:gd name="connsiteX3" fmla="*/ 8649729 w 11136098"/>
              <a:gd name="connsiteY3" fmla="*/ 0 h 6870440"/>
              <a:gd name="connsiteX4" fmla="*/ 10611880 w 11136098"/>
              <a:gd name="connsiteY4" fmla="*/ 289352 h 6870440"/>
              <a:gd name="connsiteX5" fmla="*/ 11136086 w 11136098"/>
              <a:gd name="connsiteY5" fmla="*/ 2673913 h 6870440"/>
              <a:gd name="connsiteX6" fmla="*/ 8972550 w 11136098"/>
              <a:gd name="connsiteY6" fmla="*/ 6079781 h 6870440"/>
              <a:gd name="connsiteX7" fmla="*/ 6619875 w 11136098"/>
              <a:gd name="connsiteY7" fmla="*/ 6613180 h 6870440"/>
              <a:gd name="connsiteX8" fmla="*/ 6715125 w 11136098"/>
              <a:gd name="connsiteY8" fmla="*/ 3755680 h 6870440"/>
              <a:gd name="connsiteX9" fmla="*/ 2819400 w 11136098"/>
              <a:gd name="connsiteY9" fmla="*/ 6870355 h 6870440"/>
              <a:gd name="connsiteX10" fmla="*/ 0 w 11136098"/>
              <a:gd name="connsiteY10" fmla="*/ 6870355 h 6870440"/>
              <a:gd name="connsiteX0" fmla="*/ 0 w 11136098"/>
              <a:gd name="connsiteY0" fmla="*/ 6870355 h 6870436"/>
              <a:gd name="connsiteX1" fmla="*/ 6252517 w 11136098"/>
              <a:gd name="connsiteY1" fmla="*/ 1334528 h 6870436"/>
              <a:gd name="connsiteX2" fmla="*/ 5301048 w 11136098"/>
              <a:gd name="connsiteY2" fmla="*/ 12356 h 6870436"/>
              <a:gd name="connsiteX3" fmla="*/ 8649729 w 11136098"/>
              <a:gd name="connsiteY3" fmla="*/ 0 h 6870436"/>
              <a:gd name="connsiteX4" fmla="*/ 10611880 w 11136098"/>
              <a:gd name="connsiteY4" fmla="*/ 289352 h 6870436"/>
              <a:gd name="connsiteX5" fmla="*/ 11136086 w 11136098"/>
              <a:gd name="connsiteY5" fmla="*/ 2673913 h 6870436"/>
              <a:gd name="connsiteX6" fmla="*/ 8972550 w 11136098"/>
              <a:gd name="connsiteY6" fmla="*/ 6079781 h 6870436"/>
              <a:gd name="connsiteX7" fmla="*/ 6619875 w 11136098"/>
              <a:gd name="connsiteY7" fmla="*/ 6613180 h 6870436"/>
              <a:gd name="connsiteX8" fmla="*/ 6715125 w 11136098"/>
              <a:gd name="connsiteY8" fmla="*/ 3755680 h 6870436"/>
              <a:gd name="connsiteX9" fmla="*/ 2819400 w 11136098"/>
              <a:gd name="connsiteY9" fmla="*/ 6870355 h 6870436"/>
              <a:gd name="connsiteX10" fmla="*/ 0 w 11136098"/>
              <a:gd name="connsiteY10" fmla="*/ 6870355 h 687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098" h="6870436">
                <a:moveTo>
                  <a:pt x="0" y="6870355"/>
                </a:moveTo>
                <a:cubicBezTo>
                  <a:pt x="20594" y="6890950"/>
                  <a:pt x="1351004" y="2994453"/>
                  <a:pt x="6252517" y="1334528"/>
                </a:cubicBezTo>
                <a:cubicBezTo>
                  <a:pt x="5727354" y="898952"/>
                  <a:pt x="5298988" y="-2061"/>
                  <a:pt x="5301048" y="12356"/>
                </a:cubicBezTo>
                <a:cubicBezTo>
                  <a:pt x="5321643" y="7208"/>
                  <a:pt x="8670752" y="13558"/>
                  <a:pt x="8649729" y="0"/>
                </a:cubicBezTo>
                <a:cubicBezTo>
                  <a:pt x="8676074" y="6007"/>
                  <a:pt x="9237779" y="434765"/>
                  <a:pt x="10611880" y="289352"/>
                </a:cubicBezTo>
                <a:cubicBezTo>
                  <a:pt x="10621442" y="283247"/>
                  <a:pt x="11034486" y="2075425"/>
                  <a:pt x="11136086" y="2673913"/>
                </a:cubicBezTo>
                <a:cubicBezTo>
                  <a:pt x="11142788" y="2671317"/>
                  <a:pt x="8546064" y="3184897"/>
                  <a:pt x="8972550" y="6079781"/>
                </a:cubicBezTo>
                <a:cubicBezTo>
                  <a:pt x="8986838" y="6081368"/>
                  <a:pt x="6629400" y="6625880"/>
                  <a:pt x="6619875" y="6613180"/>
                </a:cubicBezTo>
                <a:cubicBezTo>
                  <a:pt x="6626504" y="6625322"/>
                  <a:pt x="6170909" y="5593586"/>
                  <a:pt x="6715125" y="3755680"/>
                </a:cubicBezTo>
                <a:cubicBezTo>
                  <a:pt x="6734175" y="3746155"/>
                  <a:pt x="4429125" y="4441480"/>
                  <a:pt x="2819400" y="6870355"/>
                </a:cubicBezTo>
                <a:lnTo>
                  <a:pt x="0" y="6870355"/>
                </a:lnTo>
                <a:close/>
              </a:path>
            </a:pathLst>
          </a:cu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 Placeholder 7">
            <a:extLst>
              <a:ext uri="{FF2B5EF4-FFF2-40B4-BE49-F238E27FC236}">
                <a16:creationId xmlns:a16="http://schemas.microsoft.com/office/drawing/2014/main" id="{DF34927B-DE40-44AA-AEBD-6FAE7DB9528A}"/>
              </a:ext>
            </a:extLst>
          </p:cNvPr>
          <p:cNvSpPr>
            <a:spLocks noGrp="1"/>
          </p:cNvSpPr>
          <p:nvPr>
            <p:ph type="body" sz="quarter" idx="10" hasCustomPrompt="1"/>
          </p:nvPr>
        </p:nvSpPr>
        <p:spPr>
          <a:xfrm>
            <a:off x="2663825" y="2008187"/>
            <a:ext cx="6864350" cy="2841625"/>
          </a:xfrm>
        </p:spPr>
        <p:txBody>
          <a:bodyPr anchor="ctr">
            <a:noAutofit/>
          </a:bodyPr>
          <a:lstStyle>
            <a:lvl1pPr marL="0" indent="0" algn="ctr">
              <a:buNone/>
              <a:defRPr sz="4800" b="1"/>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GROSSE SECTION </a:t>
            </a:r>
            <a:br>
              <a:rPr lang="fr-FR" dirty="0"/>
            </a:br>
            <a:r>
              <a:rPr lang="fr-FR" dirty="0"/>
              <a:t>NUMÉRO 2</a:t>
            </a:r>
            <a:br>
              <a:rPr lang="fr-FR" dirty="0"/>
            </a:br>
            <a:r>
              <a:rPr lang="fr-FR" dirty="0"/>
              <a:t>SANS DESCRIPTIF</a:t>
            </a:r>
          </a:p>
        </p:txBody>
      </p:sp>
      <p:sp>
        <p:nvSpPr>
          <p:cNvPr id="4" name="Espace réservé du numéro de diapositive 1">
            <a:extLst>
              <a:ext uri="{FF2B5EF4-FFF2-40B4-BE49-F238E27FC236}">
                <a16:creationId xmlns:a16="http://schemas.microsoft.com/office/drawing/2014/main" id="{AF6E3A90-5F56-E0A2-5F32-A46BA55E6797}"/>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Tree>
    <p:extLst>
      <p:ext uri="{BB962C8B-B14F-4D97-AF65-F5344CB8AC3E}">
        <p14:creationId xmlns:p14="http://schemas.microsoft.com/office/powerpoint/2010/main" val="473710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RE 2">
    <p:bg>
      <p:bgPr>
        <a:solidFill>
          <a:srgbClr val="3D93A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A8BF29B-1F52-4BD3-9312-76533FD2F3C7}"/>
              </a:ext>
            </a:extLst>
          </p:cNvPr>
          <p:cNvSpPr/>
          <p:nvPr userDrawn="1"/>
        </p:nvSpPr>
        <p:spPr>
          <a:xfrm>
            <a:off x="1" y="-12355"/>
            <a:ext cx="11136098" cy="6870436"/>
          </a:xfrm>
          <a:custGeom>
            <a:avLst/>
            <a:gdLst>
              <a:gd name="connsiteX0" fmla="*/ 0 w 2819400"/>
              <a:gd name="connsiteY0" fmla="*/ 0 h 3429000"/>
              <a:gd name="connsiteX1" fmla="*/ 2819400 w 2819400"/>
              <a:gd name="connsiteY1" fmla="*/ 0 h 3429000"/>
              <a:gd name="connsiteX2" fmla="*/ 2819400 w 2819400"/>
              <a:gd name="connsiteY2" fmla="*/ 3429000 h 3429000"/>
              <a:gd name="connsiteX3" fmla="*/ 0 w 2819400"/>
              <a:gd name="connsiteY3" fmla="*/ 3429000 h 3429000"/>
              <a:gd name="connsiteX4" fmla="*/ 0 w 2819400"/>
              <a:gd name="connsiteY4" fmla="*/ 0 h 3429000"/>
              <a:gd name="connsiteX0" fmla="*/ 0 w 6734175"/>
              <a:gd name="connsiteY0" fmla="*/ 0 h 3429000"/>
              <a:gd name="connsiteX1" fmla="*/ 6734175 w 6734175"/>
              <a:gd name="connsiteY1" fmla="*/ 285750 h 3429000"/>
              <a:gd name="connsiteX2" fmla="*/ 2819400 w 6734175"/>
              <a:gd name="connsiteY2" fmla="*/ 3429000 h 3429000"/>
              <a:gd name="connsiteX3" fmla="*/ 0 w 6734175"/>
              <a:gd name="connsiteY3" fmla="*/ 3429000 h 3429000"/>
              <a:gd name="connsiteX4" fmla="*/ 0 w 6734175"/>
              <a:gd name="connsiteY4" fmla="*/ 0 h 3429000"/>
              <a:gd name="connsiteX0" fmla="*/ 0 w 6734277"/>
              <a:gd name="connsiteY0" fmla="*/ 0 h 3429000"/>
              <a:gd name="connsiteX1" fmla="*/ 6734175 w 6734277"/>
              <a:gd name="connsiteY1" fmla="*/ 285750 h 3429000"/>
              <a:gd name="connsiteX2" fmla="*/ 2819400 w 6734277"/>
              <a:gd name="connsiteY2" fmla="*/ 3429000 h 3429000"/>
              <a:gd name="connsiteX3" fmla="*/ 0 w 6734277"/>
              <a:gd name="connsiteY3" fmla="*/ 3429000 h 3429000"/>
              <a:gd name="connsiteX4" fmla="*/ 0 w 6734277"/>
              <a:gd name="connsiteY4" fmla="*/ 0 h 3429000"/>
              <a:gd name="connsiteX0" fmla="*/ 0 w 6724753"/>
              <a:gd name="connsiteY0" fmla="*/ 0 h 3429000"/>
              <a:gd name="connsiteX1" fmla="*/ 6724650 w 6724753"/>
              <a:gd name="connsiteY1" fmla="*/ 266700 h 3429000"/>
              <a:gd name="connsiteX2" fmla="*/ 2819400 w 6724753"/>
              <a:gd name="connsiteY2" fmla="*/ 3429000 h 3429000"/>
              <a:gd name="connsiteX3" fmla="*/ 0 w 6724753"/>
              <a:gd name="connsiteY3" fmla="*/ 3429000 h 3429000"/>
              <a:gd name="connsiteX4" fmla="*/ 0 w 6724753"/>
              <a:gd name="connsiteY4" fmla="*/ 0 h 3429000"/>
              <a:gd name="connsiteX0" fmla="*/ 0 w 6724720"/>
              <a:gd name="connsiteY0" fmla="*/ 0 h 3429000"/>
              <a:gd name="connsiteX1" fmla="*/ 6724650 w 6724720"/>
              <a:gd name="connsiteY1" fmla="*/ 266700 h 3429000"/>
              <a:gd name="connsiteX2" fmla="*/ 2819400 w 6724720"/>
              <a:gd name="connsiteY2" fmla="*/ 3429000 h 3429000"/>
              <a:gd name="connsiteX3" fmla="*/ 0 w 6724720"/>
              <a:gd name="connsiteY3" fmla="*/ 3429000 h 3429000"/>
              <a:gd name="connsiteX4" fmla="*/ 0 w 6724720"/>
              <a:gd name="connsiteY4" fmla="*/ 0 h 3429000"/>
              <a:gd name="connsiteX0" fmla="*/ 0 w 6724766"/>
              <a:gd name="connsiteY0" fmla="*/ 0 h 3429000"/>
              <a:gd name="connsiteX1" fmla="*/ 6724650 w 6724766"/>
              <a:gd name="connsiteY1" fmla="*/ 266700 h 3429000"/>
              <a:gd name="connsiteX2" fmla="*/ 2819400 w 6724766"/>
              <a:gd name="connsiteY2" fmla="*/ 3429000 h 3429000"/>
              <a:gd name="connsiteX3" fmla="*/ 0 w 6724766"/>
              <a:gd name="connsiteY3" fmla="*/ 3429000 h 3429000"/>
              <a:gd name="connsiteX4" fmla="*/ 0 w 6724766"/>
              <a:gd name="connsiteY4" fmla="*/ 0 h 3429000"/>
              <a:gd name="connsiteX0" fmla="*/ 0 w 6724766"/>
              <a:gd name="connsiteY0" fmla="*/ 0 h 3429000"/>
              <a:gd name="connsiteX1" fmla="*/ 6619875 w 6724766"/>
              <a:gd name="connsiteY1" fmla="*/ 3171825 h 3429000"/>
              <a:gd name="connsiteX2" fmla="*/ 6724650 w 6724766"/>
              <a:gd name="connsiteY2" fmla="*/ 266700 h 3429000"/>
              <a:gd name="connsiteX3" fmla="*/ 2819400 w 6724766"/>
              <a:gd name="connsiteY3" fmla="*/ 3429000 h 3429000"/>
              <a:gd name="connsiteX4" fmla="*/ 0 w 6724766"/>
              <a:gd name="connsiteY4" fmla="*/ 3429000 h 3429000"/>
              <a:gd name="connsiteX5" fmla="*/ 0 w 6724766"/>
              <a:gd name="connsiteY5" fmla="*/ 0 h 3429000"/>
              <a:gd name="connsiteX0" fmla="*/ 0 w 8597376"/>
              <a:gd name="connsiteY0" fmla="*/ 1076535 h 4505535"/>
              <a:gd name="connsiteX1" fmla="*/ 8362950 w 8597376"/>
              <a:gd name="connsiteY1" fmla="*/ 124035 h 4505535"/>
              <a:gd name="connsiteX2" fmla="*/ 6619875 w 8597376"/>
              <a:gd name="connsiteY2" fmla="*/ 4248360 h 4505535"/>
              <a:gd name="connsiteX3" fmla="*/ 6724650 w 8597376"/>
              <a:gd name="connsiteY3" fmla="*/ 1343235 h 4505535"/>
              <a:gd name="connsiteX4" fmla="*/ 2819400 w 8597376"/>
              <a:gd name="connsiteY4" fmla="*/ 4505535 h 4505535"/>
              <a:gd name="connsiteX5" fmla="*/ 0 w 8597376"/>
              <a:gd name="connsiteY5" fmla="*/ 4505535 h 4505535"/>
              <a:gd name="connsiteX6" fmla="*/ 0 w 8597376"/>
              <a:gd name="connsiteY6"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24650 w 9277467"/>
              <a:gd name="connsiteY4" fmla="*/ 1343235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277467"/>
              <a:gd name="connsiteY0" fmla="*/ 1076535 h 4505535"/>
              <a:gd name="connsiteX1" fmla="*/ 8362950 w 9277467"/>
              <a:gd name="connsiteY1" fmla="*/ 124035 h 4505535"/>
              <a:gd name="connsiteX2" fmla="*/ 8972550 w 9277467"/>
              <a:gd name="connsiteY2" fmla="*/ 3714961 h 4505535"/>
              <a:gd name="connsiteX3" fmla="*/ 6619875 w 9277467"/>
              <a:gd name="connsiteY3" fmla="*/ 4248360 h 4505535"/>
              <a:gd name="connsiteX4" fmla="*/ 6715125 w 9277467"/>
              <a:gd name="connsiteY4" fmla="*/ 1390860 h 4505535"/>
              <a:gd name="connsiteX5" fmla="*/ 2819400 w 9277467"/>
              <a:gd name="connsiteY5" fmla="*/ 4505535 h 4505535"/>
              <a:gd name="connsiteX6" fmla="*/ 0 w 9277467"/>
              <a:gd name="connsiteY6" fmla="*/ 4505535 h 4505535"/>
              <a:gd name="connsiteX7" fmla="*/ 0 w 9277467"/>
              <a:gd name="connsiteY7" fmla="*/ 1076535 h 4505535"/>
              <a:gd name="connsiteX0" fmla="*/ 0 w 9174398"/>
              <a:gd name="connsiteY0" fmla="*/ 1076535 h 4505535"/>
              <a:gd name="connsiteX1" fmla="*/ 8362950 w 9174398"/>
              <a:gd name="connsiteY1" fmla="*/ 124035 h 4505535"/>
              <a:gd name="connsiteX2" fmla="*/ 8972550 w 9174398"/>
              <a:gd name="connsiteY2" fmla="*/ 3714961 h 4505535"/>
              <a:gd name="connsiteX3" fmla="*/ 6619875 w 9174398"/>
              <a:gd name="connsiteY3" fmla="*/ 4248360 h 4505535"/>
              <a:gd name="connsiteX4" fmla="*/ 6715125 w 9174398"/>
              <a:gd name="connsiteY4" fmla="*/ 1390860 h 4505535"/>
              <a:gd name="connsiteX5" fmla="*/ 2819400 w 9174398"/>
              <a:gd name="connsiteY5" fmla="*/ 4505535 h 4505535"/>
              <a:gd name="connsiteX6" fmla="*/ 0 w 9174398"/>
              <a:gd name="connsiteY6" fmla="*/ 4505535 h 4505535"/>
              <a:gd name="connsiteX7" fmla="*/ 0 w 9174398"/>
              <a:gd name="connsiteY7" fmla="*/ 1076535 h 4505535"/>
              <a:gd name="connsiteX0" fmla="*/ 0 w 11140137"/>
              <a:gd name="connsiteY0" fmla="*/ 1076535 h 4505535"/>
              <a:gd name="connsiteX1" fmla="*/ 8362950 w 11140137"/>
              <a:gd name="connsiteY1" fmla="*/ 124035 h 4505535"/>
              <a:gd name="connsiteX2" fmla="*/ 11136086 w 11140137"/>
              <a:gd name="connsiteY2" fmla="*/ 309093 h 4505535"/>
              <a:gd name="connsiteX3" fmla="*/ 8972550 w 11140137"/>
              <a:gd name="connsiteY3" fmla="*/ 3714961 h 4505535"/>
              <a:gd name="connsiteX4" fmla="*/ 6619875 w 11140137"/>
              <a:gd name="connsiteY4" fmla="*/ 4248360 h 4505535"/>
              <a:gd name="connsiteX5" fmla="*/ 6715125 w 11140137"/>
              <a:gd name="connsiteY5" fmla="*/ 1390860 h 4505535"/>
              <a:gd name="connsiteX6" fmla="*/ 2819400 w 11140137"/>
              <a:gd name="connsiteY6" fmla="*/ 4505535 h 4505535"/>
              <a:gd name="connsiteX7" fmla="*/ 0 w 11140137"/>
              <a:gd name="connsiteY7" fmla="*/ 4505535 h 4505535"/>
              <a:gd name="connsiteX8" fmla="*/ 0 w 11140137"/>
              <a:gd name="connsiteY8" fmla="*/ 1076535 h 4505535"/>
              <a:gd name="connsiteX0" fmla="*/ 0 w 11136086"/>
              <a:gd name="connsiteY0" fmla="*/ 1076535 h 4505535"/>
              <a:gd name="connsiteX1" fmla="*/ 8362950 w 11136086"/>
              <a:gd name="connsiteY1" fmla="*/ 124035 h 4505535"/>
              <a:gd name="connsiteX2" fmla="*/ 11136086 w 11136086"/>
              <a:gd name="connsiteY2" fmla="*/ 309093 h 4505535"/>
              <a:gd name="connsiteX3" fmla="*/ 8972550 w 11136086"/>
              <a:gd name="connsiteY3" fmla="*/ 3714961 h 4505535"/>
              <a:gd name="connsiteX4" fmla="*/ 6619875 w 11136086"/>
              <a:gd name="connsiteY4" fmla="*/ 4248360 h 4505535"/>
              <a:gd name="connsiteX5" fmla="*/ 6715125 w 11136086"/>
              <a:gd name="connsiteY5" fmla="*/ 1390860 h 4505535"/>
              <a:gd name="connsiteX6" fmla="*/ 2819400 w 11136086"/>
              <a:gd name="connsiteY6" fmla="*/ 4505535 h 4505535"/>
              <a:gd name="connsiteX7" fmla="*/ 0 w 11136086"/>
              <a:gd name="connsiteY7" fmla="*/ 4505535 h 4505535"/>
              <a:gd name="connsiteX8" fmla="*/ 0 w 11136086"/>
              <a:gd name="connsiteY8" fmla="*/ 1076535 h 4505535"/>
              <a:gd name="connsiteX0" fmla="*/ 0 w 11136105"/>
              <a:gd name="connsiteY0" fmla="*/ 1076535 h 4505535"/>
              <a:gd name="connsiteX1" fmla="*/ 8362950 w 11136105"/>
              <a:gd name="connsiteY1" fmla="*/ 124035 h 4505535"/>
              <a:gd name="connsiteX2" fmla="*/ 11136086 w 11136105"/>
              <a:gd name="connsiteY2" fmla="*/ 309093 h 4505535"/>
              <a:gd name="connsiteX3" fmla="*/ 8972550 w 11136105"/>
              <a:gd name="connsiteY3" fmla="*/ 3714961 h 4505535"/>
              <a:gd name="connsiteX4" fmla="*/ 6619875 w 11136105"/>
              <a:gd name="connsiteY4" fmla="*/ 4248360 h 4505535"/>
              <a:gd name="connsiteX5" fmla="*/ 6715125 w 11136105"/>
              <a:gd name="connsiteY5" fmla="*/ 1390860 h 4505535"/>
              <a:gd name="connsiteX6" fmla="*/ 2819400 w 11136105"/>
              <a:gd name="connsiteY6" fmla="*/ 4505535 h 4505535"/>
              <a:gd name="connsiteX7" fmla="*/ 0 w 11136105"/>
              <a:gd name="connsiteY7" fmla="*/ 4505535 h 4505535"/>
              <a:gd name="connsiteX8" fmla="*/ 0 w 11136105"/>
              <a:gd name="connsiteY8" fmla="*/ 1076535 h 4505535"/>
              <a:gd name="connsiteX0" fmla="*/ 0 w 11136097"/>
              <a:gd name="connsiteY0" fmla="*/ 1076535 h 4505535"/>
              <a:gd name="connsiteX1" fmla="*/ 8362950 w 11136097"/>
              <a:gd name="connsiteY1" fmla="*/ 124035 h 4505535"/>
              <a:gd name="connsiteX2" fmla="*/ 11136086 w 11136097"/>
              <a:gd name="connsiteY2" fmla="*/ 309093 h 4505535"/>
              <a:gd name="connsiteX3" fmla="*/ 8972550 w 11136097"/>
              <a:gd name="connsiteY3" fmla="*/ 3714961 h 4505535"/>
              <a:gd name="connsiteX4" fmla="*/ 6619875 w 11136097"/>
              <a:gd name="connsiteY4" fmla="*/ 4248360 h 4505535"/>
              <a:gd name="connsiteX5" fmla="*/ 6715125 w 11136097"/>
              <a:gd name="connsiteY5" fmla="*/ 1390860 h 4505535"/>
              <a:gd name="connsiteX6" fmla="*/ 2819400 w 11136097"/>
              <a:gd name="connsiteY6" fmla="*/ 4505535 h 4505535"/>
              <a:gd name="connsiteX7" fmla="*/ 0 w 11136097"/>
              <a:gd name="connsiteY7" fmla="*/ 4505535 h 4505535"/>
              <a:gd name="connsiteX8" fmla="*/ 0 w 11136097"/>
              <a:gd name="connsiteY8" fmla="*/ 1076535 h 4505535"/>
              <a:gd name="connsiteX0" fmla="*/ 0 w 11136098"/>
              <a:gd name="connsiteY0" fmla="*/ 1076535 h 4505535"/>
              <a:gd name="connsiteX1" fmla="*/ 8362950 w 11136098"/>
              <a:gd name="connsiteY1" fmla="*/ 124035 h 4505535"/>
              <a:gd name="connsiteX2" fmla="*/ 11136086 w 11136098"/>
              <a:gd name="connsiteY2" fmla="*/ 309093 h 4505535"/>
              <a:gd name="connsiteX3" fmla="*/ 8972550 w 11136098"/>
              <a:gd name="connsiteY3" fmla="*/ 3714961 h 4505535"/>
              <a:gd name="connsiteX4" fmla="*/ 6619875 w 11136098"/>
              <a:gd name="connsiteY4" fmla="*/ 4248360 h 4505535"/>
              <a:gd name="connsiteX5" fmla="*/ 6715125 w 11136098"/>
              <a:gd name="connsiteY5" fmla="*/ 1390860 h 4505535"/>
              <a:gd name="connsiteX6" fmla="*/ 2819400 w 11136098"/>
              <a:gd name="connsiteY6" fmla="*/ 4505535 h 4505535"/>
              <a:gd name="connsiteX7" fmla="*/ 0 w 11136098"/>
              <a:gd name="connsiteY7" fmla="*/ 4505535 h 4505535"/>
              <a:gd name="connsiteX8" fmla="*/ 0 w 11136098"/>
              <a:gd name="connsiteY8" fmla="*/ 1076535 h 4505535"/>
              <a:gd name="connsiteX0" fmla="*/ 0 w 11136098"/>
              <a:gd name="connsiteY0" fmla="*/ 1076535 h 4505535"/>
              <a:gd name="connsiteX1" fmla="*/ 8362950 w 11136098"/>
              <a:gd name="connsiteY1" fmla="*/ 124035 h 4505535"/>
              <a:gd name="connsiteX2" fmla="*/ 11136086 w 11136098"/>
              <a:gd name="connsiteY2" fmla="*/ 309093 h 4505535"/>
              <a:gd name="connsiteX3" fmla="*/ 8972550 w 11136098"/>
              <a:gd name="connsiteY3" fmla="*/ 3714961 h 4505535"/>
              <a:gd name="connsiteX4" fmla="*/ 6619875 w 11136098"/>
              <a:gd name="connsiteY4" fmla="*/ 4248360 h 4505535"/>
              <a:gd name="connsiteX5" fmla="*/ 6715125 w 11136098"/>
              <a:gd name="connsiteY5" fmla="*/ 1390860 h 4505535"/>
              <a:gd name="connsiteX6" fmla="*/ 2819400 w 11136098"/>
              <a:gd name="connsiteY6" fmla="*/ 4505535 h 4505535"/>
              <a:gd name="connsiteX7" fmla="*/ 0 w 11136098"/>
              <a:gd name="connsiteY7" fmla="*/ 4505535 h 4505535"/>
              <a:gd name="connsiteX8" fmla="*/ 0 w 11136098"/>
              <a:gd name="connsiteY8" fmla="*/ 1076535 h 4505535"/>
              <a:gd name="connsiteX0" fmla="*/ 0 w 11428740"/>
              <a:gd name="connsiteY0" fmla="*/ 3206017 h 6635017"/>
              <a:gd name="connsiteX1" fmla="*/ 10611880 w 11428740"/>
              <a:gd name="connsiteY1" fmla="*/ 54014 h 6635017"/>
              <a:gd name="connsiteX2" fmla="*/ 11136086 w 11428740"/>
              <a:gd name="connsiteY2" fmla="*/ 2438575 h 6635017"/>
              <a:gd name="connsiteX3" fmla="*/ 8972550 w 11428740"/>
              <a:gd name="connsiteY3" fmla="*/ 5844443 h 6635017"/>
              <a:gd name="connsiteX4" fmla="*/ 6619875 w 11428740"/>
              <a:gd name="connsiteY4" fmla="*/ 6377842 h 6635017"/>
              <a:gd name="connsiteX5" fmla="*/ 6715125 w 11428740"/>
              <a:gd name="connsiteY5" fmla="*/ 3520342 h 6635017"/>
              <a:gd name="connsiteX6" fmla="*/ 2819400 w 11428740"/>
              <a:gd name="connsiteY6" fmla="*/ 6635017 h 6635017"/>
              <a:gd name="connsiteX7" fmla="*/ 0 w 11428740"/>
              <a:gd name="connsiteY7" fmla="*/ 6635017 h 6635017"/>
              <a:gd name="connsiteX8" fmla="*/ 0 w 11428740"/>
              <a:gd name="connsiteY8" fmla="*/ 3206017 h 6635017"/>
              <a:gd name="connsiteX0" fmla="*/ 0 w 11136098"/>
              <a:gd name="connsiteY0" fmla="*/ 3206017 h 6635017"/>
              <a:gd name="connsiteX1" fmla="*/ 10611880 w 11136098"/>
              <a:gd name="connsiteY1" fmla="*/ 54014 h 6635017"/>
              <a:gd name="connsiteX2" fmla="*/ 11136086 w 11136098"/>
              <a:gd name="connsiteY2" fmla="*/ 2438575 h 6635017"/>
              <a:gd name="connsiteX3" fmla="*/ 8972550 w 11136098"/>
              <a:gd name="connsiteY3" fmla="*/ 5844443 h 6635017"/>
              <a:gd name="connsiteX4" fmla="*/ 6619875 w 11136098"/>
              <a:gd name="connsiteY4" fmla="*/ 6377842 h 6635017"/>
              <a:gd name="connsiteX5" fmla="*/ 6715125 w 11136098"/>
              <a:gd name="connsiteY5" fmla="*/ 3520342 h 6635017"/>
              <a:gd name="connsiteX6" fmla="*/ 2819400 w 11136098"/>
              <a:gd name="connsiteY6" fmla="*/ 6635017 h 6635017"/>
              <a:gd name="connsiteX7" fmla="*/ 0 w 11136098"/>
              <a:gd name="connsiteY7" fmla="*/ 6635017 h 6635017"/>
              <a:gd name="connsiteX8" fmla="*/ 0 w 11136098"/>
              <a:gd name="connsiteY8" fmla="*/ 3206017 h 6635017"/>
              <a:gd name="connsiteX0" fmla="*/ 0 w 11136098"/>
              <a:gd name="connsiteY0" fmla="*/ 3689466 h 7118466"/>
              <a:gd name="connsiteX1" fmla="*/ 8649729 w 11136098"/>
              <a:gd name="connsiteY1" fmla="*/ 235753 h 7118466"/>
              <a:gd name="connsiteX2" fmla="*/ 10611880 w 11136098"/>
              <a:gd name="connsiteY2" fmla="*/ 537463 h 7118466"/>
              <a:gd name="connsiteX3" fmla="*/ 11136086 w 11136098"/>
              <a:gd name="connsiteY3" fmla="*/ 2922024 h 7118466"/>
              <a:gd name="connsiteX4" fmla="*/ 8972550 w 11136098"/>
              <a:gd name="connsiteY4" fmla="*/ 6327892 h 7118466"/>
              <a:gd name="connsiteX5" fmla="*/ 6619875 w 11136098"/>
              <a:gd name="connsiteY5" fmla="*/ 6861291 h 7118466"/>
              <a:gd name="connsiteX6" fmla="*/ 6715125 w 11136098"/>
              <a:gd name="connsiteY6" fmla="*/ 4003791 h 7118466"/>
              <a:gd name="connsiteX7" fmla="*/ 2819400 w 11136098"/>
              <a:gd name="connsiteY7" fmla="*/ 7118466 h 7118466"/>
              <a:gd name="connsiteX8" fmla="*/ 0 w 11136098"/>
              <a:gd name="connsiteY8" fmla="*/ 7118466 h 7118466"/>
              <a:gd name="connsiteX9" fmla="*/ 0 w 11136098"/>
              <a:gd name="connsiteY9" fmla="*/ 3689466 h 7118466"/>
              <a:gd name="connsiteX0" fmla="*/ 0 w 11136098"/>
              <a:gd name="connsiteY0" fmla="*/ 3454861 h 6883861"/>
              <a:gd name="connsiteX1" fmla="*/ 8649729 w 11136098"/>
              <a:gd name="connsiteY1" fmla="*/ 1148 h 6883861"/>
              <a:gd name="connsiteX2" fmla="*/ 10611880 w 11136098"/>
              <a:gd name="connsiteY2" fmla="*/ 302858 h 6883861"/>
              <a:gd name="connsiteX3" fmla="*/ 11136086 w 11136098"/>
              <a:gd name="connsiteY3" fmla="*/ 2687419 h 6883861"/>
              <a:gd name="connsiteX4" fmla="*/ 8972550 w 11136098"/>
              <a:gd name="connsiteY4" fmla="*/ 6093287 h 6883861"/>
              <a:gd name="connsiteX5" fmla="*/ 6619875 w 11136098"/>
              <a:gd name="connsiteY5" fmla="*/ 6626686 h 6883861"/>
              <a:gd name="connsiteX6" fmla="*/ 6715125 w 11136098"/>
              <a:gd name="connsiteY6" fmla="*/ 3769186 h 6883861"/>
              <a:gd name="connsiteX7" fmla="*/ 2819400 w 11136098"/>
              <a:gd name="connsiteY7" fmla="*/ 6883861 h 6883861"/>
              <a:gd name="connsiteX8" fmla="*/ 0 w 11136098"/>
              <a:gd name="connsiteY8" fmla="*/ 6883861 h 6883861"/>
              <a:gd name="connsiteX9" fmla="*/ 0 w 11136098"/>
              <a:gd name="connsiteY9" fmla="*/ 3454861 h 6883861"/>
              <a:gd name="connsiteX0" fmla="*/ 0 w 11136098"/>
              <a:gd name="connsiteY0" fmla="*/ 3290359 h 6719359"/>
              <a:gd name="connsiteX1" fmla="*/ 8600302 w 11136098"/>
              <a:gd name="connsiteY1" fmla="*/ 232063 h 6719359"/>
              <a:gd name="connsiteX2" fmla="*/ 10611880 w 11136098"/>
              <a:gd name="connsiteY2" fmla="*/ 138356 h 6719359"/>
              <a:gd name="connsiteX3" fmla="*/ 11136086 w 11136098"/>
              <a:gd name="connsiteY3" fmla="*/ 2522917 h 6719359"/>
              <a:gd name="connsiteX4" fmla="*/ 8972550 w 11136098"/>
              <a:gd name="connsiteY4" fmla="*/ 5928785 h 6719359"/>
              <a:gd name="connsiteX5" fmla="*/ 6619875 w 11136098"/>
              <a:gd name="connsiteY5" fmla="*/ 6462184 h 6719359"/>
              <a:gd name="connsiteX6" fmla="*/ 6715125 w 11136098"/>
              <a:gd name="connsiteY6" fmla="*/ 3604684 h 6719359"/>
              <a:gd name="connsiteX7" fmla="*/ 2819400 w 11136098"/>
              <a:gd name="connsiteY7" fmla="*/ 6719359 h 6719359"/>
              <a:gd name="connsiteX8" fmla="*/ 0 w 11136098"/>
              <a:gd name="connsiteY8" fmla="*/ 6719359 h 6719359"/>
              <a:gd name="connsiteX9" fmla="*/ 0 w 11136098"/>
              <a:gd name="connsiteY9" fmla="*/ 3290359 h 6719359"/>
              <a:gd name="connsiteX0" fmla="*/ 0 w 11136098"/>
              <a:gd name="connsiteY0" fmla="*/ 3444556 h 6873556"/>
              <a:gd name="connsiteX1" fmla="*/ 8649729 w 11136098"/>
              <a:gd name="connsiteY1" fmla="*/ 3201 h 6873556"/>
              <a:gd name="connsiteX2" fmla="*/ 10611880 w 11136098"/>
              <a:gd name="connsiteY2" fmla="*/ 292553 h 6873556"/>
              <a:gd name="connsiteX3" fmla="*/ 11136086 w 11136098"/>
              <a:gd name="connsiteY3" fmla="*/ 2677114 h 6873556"/>
              <a:gd name="connsiteX4" fmla="*/ 8972550 w 11136098"/>
              <a:gd name="connsiteY4" fmla="*/ 6082982 h 6873556"/>
              <a:gd name="connsiteX5" fmla="*/ 6619875 w 11136098"/>
              <a:gd name="connsiteY5" fmla="*/ 6616381 h 6873556"/>
              <a:gd name="connsiteX6" fmla="*/ 6715125 w 11136098"/>
              <a:gd name="connsiteY6" fmla="*/ 3758881 h 6873556"/>
              <a:gd name="connsiteX7" fmla="*/ 2819400 w 11136098"/>
              <a:gd name="connsiteY7" fmla="*/ 6873556 h 6873556"/>
              <a:gd name="connsiteX8" fmla="*/ 0 w 11136098"/>
              <a:gd name="connsiteY8" fmla="*/ 6873556 h 6873556"/>
              <a:gd name="connsiteX9" fmla="*/ 0 w 11136098"/>
              <a:gd name="connsiteY9" fmla="*/ 3444556 h 6873556"/>
              <a:gd name="connsiteX0" fmla="*/ 0 w 11136098"/>
              <a:gd name="connsiteY0" fmla="*/ 3441355 h 6870355"/>
              <a:gd name="connsiteX1" fmla="*/ 8649729 w 11136098"/>
              <a:gd name="connsiteY1" fmla="*/ 0 h 6870355"/>
              <a:gd name="connsiteX2" fmla="*/ 10611880 w 11136098"/>
              <a:gd name="connsiteY2" fmla="*/ 289352 h 6870355"/>
              <a:gd name="connsiteX3" fmla="*/ 11136086 w 11136098"/>
              <a:gd name="connsiteY3" fmla="*/ 2673913 h 6870355"/>
              <a:gd name="connsiteX4" fmla="*/ 8972550 w 11136098"/>
              <a:gd name="connsiteY4" fmla="*/ 6079781 h 6870355"/>
              <a:gd name="connsiteX5" fmla="*/ 6619875 w 11136098"/>
              <a:gd name="connsiteY5" fmla="*/ 6613180 h 6870355"/>
              <a:gd name="connsiteX6" fmla="*/ 6715125 w 11136098"/>
              <a:gd name="connsiteY6" fmla="*/ 3755680 h 6870355"/>
              <a:gd name="connsiteX7" fmla="*/ 2819400 w 11136098"/>
              <a:gd name="connsiteY7" fmla="*/ 6870355 h 6870355"/>
              <a:gd name="connsiteX8" fmla="*/ 0 w 11136098"/>
              <a:gd name="connsiteY8" fmla="*/ 6870355 h 6870355"/>
              <a:gd name="connsiteX9" fmla="*/ 0 w 11136098"/>
              <a:gd name="connsiteY9" fmla="*/ 3441355 h 6870355"/>
              <a:gd name="connsiteX0" fmla="*/ 0 w 11136098"/>
              <a:gd name="connsiteY0" fmla="*/ 3441355 h 6870355"/>
              <a:gd name="connsiteX1" fmla="*/ 8649729 w 11136098"/>
              <a:gd name="connsiteY1" fmla="*/ 0 h 6870355"/>
              <a:gd name="connsiteX2" fmla="*/ 10611880 w 11136098"/>
              <a:gd name="connsiteY2" fmla="*/ 289352 h 6870355"/>
              <a:gd name="connsiteX3" fmla="*/ 11136086 w 11136098"/>
              <a:gd name="connsiteY3" fmla="*/ 2673913 h 6870355"/>
              <a:gd name="connsiteX4" fmla="*/ 8972550 w 11136098"/>
              <a:gd name="connsiteY4" fmla="*/ 6079781 h 6870355"/>
              <a:gd name="connsiteX5" fmla="*/ 6619875 w 11136098"/>
              <a:gd name="connsiteY5" fmla="*/ 6613180 h 6870355"/>
              <a:gd name="connsiteX6" fmla="*/ 6715125 w 11136098"/>
              <a:gd name="connsiteY6" fmla="*/ 3755680 h 6870355"/>
              <a:gd name="connsiteX7" fmla="*/ 2819400 w 11136098"/>
              <a:gd name="connsiteY7" fmla="*/ 6870355 h 6870355"/>
              <a:gd name="connsiteX8" fmla="*/ 0 w 11136098"/>
              <a:gd name="connsiteY8" fmla="*/ 6870355 h 6870355"/>
              <a:gd name="connsiteX9" fmla="*/ 0 w 11136098"/>
              <a:gd name="connsiteY9" fmla="*/ 3441355 h 6870355"/>
              <a:gd name="connsiteX0" fmla="*/ 0 w 11136098"/>
              <a:gd name="connsiteY0" fmla="*/ 3665877 h 7094877"/>
              <a:gd name="connsiteX1" fmla="*/ 5301048 w 11136098"/>
              <a:gd name="connsiteY1" fmla="*/ 236878 h 7094877"/>
              <a:gd name="connsiteX2" fmla="*/ 8649729 w 11136098"/>
              <a:gd name="connsiteY2" fmla="*/ 224522 h 7094877"/>
              <a:gd name="connsiteX3" fmla="*/ 10611880 w 11136098"/>
              <a:gd name="connsiteY3" fmla="*/ 513874 h 7094877"/>
              <a:gd name="connsiteX4" fmla="*/ 11136086 w 11136098"/>
              <a:gd name="connsiteY4" fmla="*/ 2898435 h 7094877"/>
              <a:gd name="connsiteX5" fmla="*/ 8972550 w 11136098"/>
              <a:gd name="connsiteY5" fmla="*/ 6304303 h 7094877"/>
              <a:gd name="connsiteX6" fmla="*/ 6619875 w 11136098"/>
              <a:gd name="connsiteY6" fmla="*/ 6837702 h 7094877"/>
              <a:gd name="connsiteX7" fmla="*/ 6715125 w 11136098"/>
              <a:gd name="connsiteY7" fmla="*/ 3980202 h 7094877"/>
              <a:gd name="connsiteX8" fmla="*/ 2819400 w 11136098"/>
              <a:gd name="connsiteY8" fmla="*/ 7094877 h 7094877"/>
              <a:gd name="connsiteX9" fmla="*/ 0 w 11136098"/>
              <a:gd name="connsiteY9" fmla="*/ 7094877 h 7094877"/>
              <a:gd name="connsiteX10" fmla="*/ 0 w 11136098"/>
              <a:gd name="connsiteY10" fmla="*/ 3665877 h 7094877"/>
              <a:gd name="connsiteX0" fmla="*/ 0 w 11136098"/>
              <a:gd name="connsiteY0" fmla="*/ 3441355 h 6870355"/>
              <a:gd name="connsiteX1" fmla="*/ 5301048 w 11136098"/>
              <a:gd name="connsiteY1" fmla="*/ 12356 h 6870355"/>
              <a:gd name="connsiteX2" fmla="*/ 8649729 w 11136098"/>
              <a:gd name="connsiteY2" fmla="*/ 0 h 6870355"/>
              <a:gd name="connsiteX3" fmla="*/ 10611880 w 11136098"/>
              <a:gd name="connsiteY3" fmla="*/ 289352 h 6870355"/>
              <a:gd name="connsiteX4" fmla="*/ 11136086 w 11136098"/>
              <a:gd name="connsiteY4" fmla="*/ 2673913 h 6870355"/>
              <a:gd name="connsiteX5" fmla="*/ 8972550 w 11136098"/>
              <a:gd name="connsiteY5" fmla="*/ 6079781 h 6870355"/>
              <a:gd name="connsiteX6" fmla="*/ 6619875 w 11136098"/>
              <a:gd name="connsiteY6" fmla="*/ 6613180 h 6870355"/>
              <a:gd name="connsiteX7" fmla="*/ 6715125 w 11136098"/>
              <a:gd name="connsiteY7" fmla="*/ 3755680 h 6870355"/>
              <a:gd name="connsiteX8" fmla="*/ 2819400 w 11136098"/>
              <a:gd name="connsiteY8" fmla="*/ 6870355 h 6870355"/>
              <a:gd name="connsiteX9" fmla="*/ 0 w 11136098"/>
              <a:gd name="connsiteY9" fmla="*/ 6870355 h 6870355"/>
              <a:gd name="connsiteX10" fmla="*/ 0 w 11136098"/>
              <a:gd name="connsiteY10" fmla="*/ 3441355 h 6870355"/>
              <a:gd name="connsiteX0" fmla="*/ 0 w 11136098"/>
              <a:gd name="connsiteY0" fmla="*/ 3441355 h 6870355"/>
              <a:gd name="connsiteX1" fmla="*/ 5301048 w 11136098"/>
              <a:gd name="connsiteY1" fmla="*/ 12356 h 6870355"/>
              <a:gd name="connsiteX2" fmla="*/ 8649729 w 11136098"/>
              <a:gd name="connsiteY2" fmla="*/ 0 h 6870355"/>
              <a:gd name="connsiteX3" fmla="*/ 10611880 w 11136098"/>
              <a:gd name="connsiteY3" fmla="*/ 289352 h 6870355"/>
              <a:gd name="connsiteX4" fmla="*/ 11136086 w 11136098"/>
              <a:gd name="connsiteY4" fmla="*/ 2673913 h 6870355"/>
              <a:gd name="connsiteX5" fmla="*/ 8972550 w 11136098"/>
              <a:gd name="connsiteY5" fmla="*/ 6079781 h 6870355"/>
              <a:gd name="connsiteX6" fmla="*/ 6619875 w 11136098"/>
              <a:gd name="connsiteY6" fmla="*/ 6613180 h 6870355"/>
              <a:gd name="connsiteX7" fmla="*/ 6715125 w 11136098"/>
              <a:gd name="connsiteY7" fmla="*/ 3755680 h 6870355"/>
              <a:gd name="connsiteX8" fmla="*/ 2819400 w 11136098"/>
              <a:gd name="connsiteY8" fmla="*/ 6870355 h 6870355"/>
              <a:gd name="connsiteX9" fmla="*/ 0 w 11136098"/>
              <a:gd name="connsiteY9" fmla="*/ 6870355 h 6870355"/>
              <a:gd name="connsiteX10" fmla="*/ 0 w 11136098"/>
              <a:gd name="connsiteY10" fmla="*/ 3441355 h 6870355"/>
              <a:gd name="connsiteX0" fmla="*/ 0 w 11136098"/>
              <a:gd name="connsiteY0" fmla="*/ 3441355 h 6870355"/>
              <a:gd name="connsiteX1" fmla="*/ 6326658 w 11136098"/>
              <a:gd name="connsiteY1" fmla="*/ 2496064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7834182 w 11136098"/>
              <a:gd name="connsiteY1" fmla="*/ 1408669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190734 w 11136098"/>
              <a:gd name="connsiteY1" fmla="*/ 129745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462582 w 11136098"/>
              <a:gd name="connsiteY1" fmla="*/ 1235674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0 w 11136098"/>
              <a:gd name="connsiteY0" fmla="*/ 3441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0 w 11136098"/>
              <a:gd name="connsiteY11" fmla="*/ 3441355 h 6870355"/>
              <a:gd name="connsiteX0" fmla="*/ 1977081 w 11136098"/>
              <a:gd name="connsiteY0" fmla="*/ 5826209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1977081 w 11136098"/>
              <a:gd name="connsiteY11" fmla="*/ 5826209 h 6870355"/>
              <a:gd name="connsiteX0" fmla="*/ 2075935 w 11136098"/>
              <a:gd name="connsiteY0" fmla="*/ 347842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11" fmla="*/ 2075935 w 11136098"/>
              <a:gd name="connsiteY11" fmla="*/ 3478425 h 6870355"/>
              <a:gd name="connsiteX0" fmla="*/ 0 w 11136098"/>
              <a:gd name="connsiteY0" fmla="*/ 6870355 h 6870355"/>
              <a:gd name="connsiteX1" fmla="*/ 6252517 w 11136098"/>
              <a:gd name="connsiteY1" fmla="*/ 1334528 h 6870355"/>
              <a:gd name="connsiteX2" fmla="*/ 5301048 w 11136098"/>
              <a:gd name="connsiteY2" fmla="*/ 12356 h 6870355"/>
              <a:gd name="connsiteX3" fmla="*/ 8649729 w 11136098"/>
              <a:gd name="connsiteY3" fmla="*/ 0 h 6870355"/>
              <a:gd name="connsiteX4" fmla="*/ 10611880 w 11136098"/>
              <a:gd name="connsiteY4" fmla="*/ 289352 h 6870355"/>
              <a:gd name="connsiteX5" fmla="*/ 11136086 w 11136098"/>
              <a:gd name="connsiteY5" fmla="*/ 2673913 h 6870355"/>
              <a:gd name="connsiteX6" fmla="*/ 8972550 w 11136098"/>
              <a:gd name="connsiteY6" fmla="*/ 6079781 h 6870355"/>
              <a:gd name="connsiteX7" fmla="*/ 6619875 w 11136098"/>
              <a:gd name="connsiteY7" fmla="*/ 6613180 h 6870355"/>
              <a:gd name="connsiteX8" fmla="*/ 6715125 w 11136098"/>
              <a:gd name="connsiteY8" fmla="*/ 3755680 h 6870355"/>
              <a:gd name="connsiteX9" fmla="*/ 2819400 w 11136098"/>
              <a:gd name="connsiteY9" fmla="*/ 6870355 h 6870355"/>
              <a:gd name="connsiteX10" fmla="*/ 0 w 11136098"/>
              <a:gd name="connsiteY10" fmla="*/ 6870355 h 6870355"/>
              <a:gd name="connsiteX0" fmla="*/ 0 w 11136098"/>
              <a:gd name="connsiteY0" fmla="*/ 6870355 h 6870440"/>
              <a:gd name="connsiteX1" fmla="*/ 6252517 w 11136098"/>
              <a:gd name="connsiteY1" fmla="*/ 1334528 h 6870440"/>
              <a:gd name="connsiteX2" fmla="*/ 5301048 w 11136098"/>
              <a:gd name="connsiteY2" fmla="*/ 12356 h 6870440"/>
              <a:gd name="connsiteX3" fmla="*/ 8649729 w 11136098"/>
              <a:gd name="connsiteY3" fmla="*/ 0 h 6870440"/>
              <a:gd name="connsiteX4" fmla="*/ 10611880 w 11136098"/>
              <a:gd name="connsiteY4" fmla="*/ 289352 h 6870440"/>
              <a:gd name="connsiteX5" fmla="*/ 11136086 w 11136098"/>
              <a:gd name="connsiteY5" fmla="*/ 2673913 h 6870440"/>
              <a:gd name="connsiteX6" fmla="*/ 8972550 w 11136098"/>
              <a:gd name="connsiteY6" fmla="*/ 6079781 h 6870440"/>
              <a:gd name="connsiteX7" fmla="*/ 6619875 w 11136098"/>
              <a:gd name="connsiteY7" fmla="*/ 6613180 h 6870440"/>
              <a:gd name="connsiteX8" fmla="*/ 6715125 w 11136098"/>
              <a:gd name="connsiteY8" fmla="*/ 3755680 h 6870440"/>
              <a:gd name="connsiteX9" fmla="*/ 2819400 w 11136098"/>
              <a:gd name="connsiteY9" fmla="*/ 6870355 h 6870440"/>
              <a:gd name="connsiteX10" fmla="*/ 0 w 11136098"/>
              <a:gd name="connsiteY10" fmla="*/ 6870355 h 6870440"/>
              <a:gd name="connsiteX0" fmla="*/ 0 w 11136098"/>
              <a:gd name="connsiteY0" fmla="*/ 6870355 h 6870436"/>
              <a:gd name="connsiteX1" fmla="*/ 6252517 w 11136098"/>
              <a:gd name="connsiteY1" fmla="*/ 1334528 h 6870436"/>
              <a:gd name="connsiteX2" fmla="*/ 5301048 w 11136098"/>
              <a:gd name="connsiteY2" fmla="*/ 12356 h 6870436"/>
              <a:gd name="connsiteX3" fmla="*/ 8649729 w 11136098"/>
              <a:gd name="connsiteY3" fmla="*/ 0 h 6870436"/>
              <a:gd name="connsiteX4" fmla="*/ 10611880 w 11136098"/>
              <a:gd name="connsiteY4" fmla="*/ 289352 h 6870436"/>
              <a:gd name="connsiteX5" fmla="*/ 11136086 w 11136098"/>
              <a:gd name="connsiteY5" fmla="*/ 2673913 h 6870436"/>
              <a:gd name="connsiteX6" fmla="*/ 8972550 w 11136098"/>
              <a:gd name="connsiteY6" fmla="*/ 6079781 h 6870436"/>
              <a:gd name="connsiteX7" fmla="*/ 6619875 w 11136098"/>
              <a:gd name="connsiteY7" fmla="*/ 6613180 h 6870436"/>
              <a:gd name="connsiteX8" fmla="*/ 6715125 w 11136098"/>
              <a:gd name="connsiteY8" fmla="*/ 3755680 h 6870436"/>
              <a:gd name="connsiteX9" fmla="*/ 2819400 w 11136098"/>
              <a:gd name="connsiteY9" fmla="*/ 6870355 h 6870436"/>
              <a:gd name="connsiteX10" fmla="*/ 0 w 11136098"/>
              <a:gd name="connsiteY10" fmla="*/ 6870355 h 687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098" h="6870436">
                <a:moveTo>
                  <a:pt x="0" y="6870355"/>
                </a:moveTo>
                <a:cubicBezTo>
                  <a:pt x="20594" y="6890950"/>
                  <a:pt x="1351004" y="2994453"/>
                  <a:pt x="6252517" y="1334528"/>
                </a:cubicBezTo>
                <a:cubicBezTo>
                  <a:pt x="5727354" y="898952"/>
                  <a:pt x="5298988" y="-2061"/>
                  <a:pt x="5301048" y="12356"/>
                </a:cubicBezTo>
                <a:cubicBezTo>
                  <a:pt x="5321643" y="7208"/>
                  <a:pt x="8670752" y="13558"/>
                  <a:pt x="8649729" y="0"/>
                </a:cubicBezTo>
                <a:cubicBezTo>
                  <a:pt x="8676074" y="6007"/>
                  <a:pt x="9237779" y="434765"/>
                  <a:pt x="10611880" y="289352"/>
                </a:cubicBezTo>
                <a:cubicBezTo>
                  <a:pt x="10621442" y="283247"/>
                  <a:pt x="11034486" y="2075425"/>
                  <a:pt x="11136086" y="2673913"/>
                </a:cubicBezTo>
                <a:cubicBezTo>
                  <a:pt x="11142788" y="2671317"/>
                  <a:pt x="8546064" y="3184897"/>
                  <a:pt x="8972550" y="6079781"/>
                </a:cubicBezTo>
                <a:cubicBezTo>
                  <a:pt x="8986838" y="6081368"/>
                  <a:pt x="6629400" y="6625880"/>
                  <a:pt x="6619875" y="6613180"/>
                </a:cubicBezTo>
                <a:cubicBezTo>
                  <a:pt x="6626504" y="6625322"/>
                  <a:pt x="6170909" y="5593586"/>
                  <a:pt x="6715125" y="3755680"/>
                </a:cubicBezTo>
                <a:cubicBezTo>
                  <a:pt x="6734175" y="3746155"/>
                  <a:pt x="4429125" y="4441480"/>
                  <a:pt x="2819400" y="6870355"/>
                </a:cubicBezTo>
                <a:lnTo>
                  <a:pt x="0" y="6870355"/>
                </a:lnTo>
                <a:close/>
              </a:path>
            </a:pathLst>
          </a:cu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Placeholder 7">
            <a:extLst>
              <a:ext uri="{FF2B5EF4-FFF2-40B4-BE49-F238E27FC236}">
                <a16:creationId xmlns:a16="http://schemas.microsoft.com/office/drawing/2014/main" id="{A67AD9EF-627A-48F7-8A2D-A60A1EA57B5D}"/>
              </a:ext>
            </a:extLst>
          </p:cNvPr>
          <p:cNvSpPr>
            <a:spLocks noGrp="1"/>
          </p:cNvSpPr>
          <p:nvPr>
            <p:ph type="body" sz="quarter" idx="10" hasCustomPrompt="1"/>
          </p:nvPr>
        </p:nvSpPr>
        <p:spPr>
          <a:xfrm>
            <a:off x="2663825" y="2008187"/>
            <a:ext cx="6864350" cy="2841625"/>
          </a:xfrm>
        </p:spPr>
        <p:txBody>
          <a:bodyPr anchor="ctr">
            <a:noAutofit/>
          </a:bodyPr>
          <a:lstStyle>
            <a:lvl1pPr marL="0" indent="0" algn="ctr">
              <a:buNone/>
              <a:defRPr sz="4800" b="1"/>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GROSSE SECTION </a:t>
            </a:r>
            <a:br>
              <a:rPr lang="fr-FR" dirty="0"/>
            </a:br>
            <a:r>
              <a:rPr lang="fr-FR" dirty="0"/>
              <a:t>NUMÉRO 2</a:t>
            </a:r>
            <a:br>
              <a:rPr lang="fr-FR" dirty="0"/>
            </a:br>
            <a:r>
              <a:rPr lang="fr-FR" dirty="0"/>
              <a:t>SANS DESCRIPTIF</a:t>
            </a:r>
          </a:p>
        </p:txBody>
      </p:sp>
      <p:sp>
        <p:nvSpPr>
          <p:cNvPr id="4" name="Espace réservé du numéro de diapositive 1">
            <a:extLst>
              <a:ext uri="{FF2B5EF4-FFF2-40B4-BE49-F238E27FC236}">
                <a16:creationId xmlns:a16="http://schemas.microsoft.com/office/drawing/2014/main" id="{943FA698-4875-9B97-3AEE-EDA5F05BFFE2}"/>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Tree>
    <p:extLst>
      <p:ext uri="{BB962C8B-B14F-4D97-AF65-F5344CB8AC3E}">
        <p14:creationId xmlns:p14="http://schemas.microsoft.com/office/powerpoint/2010/main" val="90243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0230F6-3D4B-4F48-A7DB-93E3E43D941F}"/>
              </a:ext>
            </a:extLst>
          </p:cNvPr>
          <p:cNvSpPr/>
          <p:nvPr userDrawn="1"/>
        </p:nvSpPr>
        <p:spPr>
          <a:xfrm>
            <a:off x="-2908" y="-2"/>
            <a:ext cx="6096000" cy="684957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reeform: Shape 10">
            <a:extLst>
              <a:ext uri="{FF2B5EF4-FFF2-40B4-BE49-F238E27FC236}">
                <a16:creationId xmlns:a16="http://schemas.microsoft.com/office/drawing/2014/main" id="{1BB58BCF-5A57-4EFE-9059-A07EB1CC5655}"/>
              </a:ext>
            </a:extLst>
          </p:cNvPr>
          <p:cNvSpPr/>
          <p:nvPr userDrawn="1"/>
        </p:nvSpPr>
        <p:spPr>
          <a:xfrm flipV="1">
            <a:off x="-2908" y="-2"/>
            <a:ext cx="6098908" cy="6849572"/>
          </a:xfrm>
          <a:custGeom>
            <a:avLst/>
            <a:gdLst>
              <a:gd name="connsiteX0" fmla="*/ 2250808 w 6098908"/>
              <a:gd name="connsiteY0" fmla="*/ 6849572 h 6849572"/>
              <a:gd name="connsiteX1" fmla="*/ 3841483 w 6098908"/>
              <a:gd name="connsiteY1" fmla="*/ 6849572 h 6849572"/>
              <a:gd name="connsiteX2" fmla="*/ 6098908 w 6098908"/>
              <a:gd name="connsiteY2" fmla="*/ 4554047 h 6849572"/>
              <a:gd name="connsiteX3" fmla="*/ 6098904 w 6098908"/>
              <a:gd name="connsiteY3" fmla="*/ 4554046 h 6849572"/>
              <a:gd name="connsiteX4" fmla="*/ 6098907 w 6098908"/>
              <a:gd name="connsiteY4" fmla="*/ 4554046 h 6849572"/>
              <a:gd name="connsiteX5" fmla="*/ 6098907 w 6098908"/>
              <a:gd name="connsiteY5" fmla="*/ 4077796 h 6849572"/>
              <a:gd name="connsiteX6" fmla="*/ 6098907 w 6098908"/>
              <a:gd name="connsiteY6" fmla="*/ 3734896 h 6849572"/>
              <a:gd name="connsiteX7" fmla="*/ 6098907 w 6098908"/>
              <a:gd name="connsiteY7" fmla="*/ 2668097 h 6849572"/>
              <a:gd name="connsiteX8" fmla="*/ 6098907 w 6098908"/>
              <a:gd name="connsiteY8" fmla="*/ 2325196 h 6849572"/>
              <a:gd name="connsiteX9" fmla="*/ 6098907 w 6098908"/>
              <a:gd name="connsiteY9" fmla="*/ 1848947 h 6849572"/>
              <a:gd name="connsiteX10" fmla="*/ 6098899 w 6098908"/>
              <a:gd name="connsiteY10" fmla="*/ 1848947 h 6849572"/>
              <a:gd name="connsiteX11" fmla="*/ 6098907 w 6098908"/>
              <a:gd name="connsiteY11" fmla="*/ 1848945 h 6849572"/>
              <a:gd name="connsiteX12" fmla="*/ 5799492 w 6098908"/>
              <a:gd name="connsiteY12" fmla="*/ 1714265 h 6849572"/>
              <a:gd name="connsiteX13" fmla="*/ 4101784 w 6098908"/>
              <a:gd name="connsiteY13" fmla="*/ 111228 h 6849572"/>
              <a:gd name="connsiteX14" fmla="*/ 4049474 w 6098908"/>
              <a:gd name="connsiteY14" fmla="*/ 0 h 6849572"/>
              <a:gd name="connsiteX15" fmla="*/ 2372922 w 6098908"/>
              <a:gd name="connsiteY15" fmla="*/ 0 h 6849572"/>
              <a:gd name="connsiteX16" fmla="*/ 2405850 w 6098908"/>
              <a:gd name="connsiteY16" fmla="*/ 102596 h 6849572"/>
              <a:gd name="connsiteX17" fmla="*/ 3544789 w 6098908"/>
              <a:gd name="connsiteY17" fmla="*/ 2054765 h 6849572"/>
              <a:gd name="connsiteX18" fmla="*/ 3804846 w 6098908"/>
              <a:gd name="connsiteY18" fmla="*/ 2325196 h 6849572"/>
              <a:gd name="connsiteX19" fmla="*/ 0 w 6098908"/>
              <a:gd name="connsiteY19" fmla="*/ 2325196 h 6849572"/>
              <a:gd name="connsiteX20" fmla="*/ 0 w 6098908"/>
              <a:gd name="connsiteY20" fmla="*/ 4077796 h 6849572"/>
              <a:gd name="connsiteX21" fmla="*/ 3804304 w 6098908"/>
              <a:gd name="connsiteY21" fmla="*/ 4077796 h 6849572"/>
              <a:gd name="connsiteX22" fmla="*/ 3600935 w 6098908"/>
              <a:gd name="connsiteY22" fmla="*/ 4286194 h 6849572"/>
              <a:gd name="connsiteX23" fmla="*/ 2250808 w 6098908"/>
              <a:gd name="connsiteY23" fmla="*/ 6849572 h 6849572"/>
              <a:gd name="connsiteX0" fmla="*/ 2250808 w 6098908"/>
              <a:gd name="connsiteY0" fmla="*/ 6849572 h 6849572"/>
              <a:gd name="connsiteX1" fmla="*/ 3841483 w 6098908"/>
              <a:gd name="connsiteY1" fmla="*/ 6849572 h 6849572"/>
              <a:gd name="connsiteX2" fmla="*/ 6098908 w 6098908"/>
              <a:gd name="connsiteY2" fmla="*/ 4554047 h 6849572"/>
              <a:gd name="connsiteX3" fmla="*/ 6098904 w 6098908"/>
              <a:gd name="connsiteY3" fmla="*/ 4554046 h 6849572"/>
              <a:gd name="connsiteX4" fmla="*/ 6098907 w 6098908"/>
              <a:gd name="connsiteY4" fmla="*/ 4554046 h 6849572"/>
              <a:gd name="connsiteX5" fmla="*/ 6098907 w 6098908"/>
              <a:gd name="connsiteY5" fmla="*/ 4077796 h 6849572"/>
              <a:gd name="connsiteX6" fmla="*/ 6098907 w 6098908"/>
              <a:gd name="connsiteY6" fmla="*/ 3734896 h 6849572"/>
              <a:gd name="connsiteX7" fmla="*/ 6098907 w 6098908"/>
              <a:gd name="connsiteY7" fmla="*/ 2668097 h 6849572"/>
              <a:gd name="connsiteX8" fmla="*/ 6098907 w 6098908"/>
              <a:gd name="connsiteY8" fmla="*/ 2325196 h 6849572"/>
              <a:gd name="connsiteX9" fmla="*/ 6098907 w 6098908"/>
              <a:gd name="connsiteY9" fmla="*/ 1848947 h 6849572"/>
              <a:gd name="connsiteX10" fmla="*/ 6098899 w 6098908"/>
              <a:gd name="connsiteY10" fmla="*/ 1848947 h 6849572"/>
              <a:gd name="connsiteX11" fmla="*/ 6098907 w 6098908"/>
              <a:gd name="connsiteY11" fmla="*/ 1848945 h 6849572"/>
              <a:gd name="connsiteX12" fmla="*/ 5799492 w 6098908"/>
              <a:gd name="connsiteY12" fmla="*/ 1714265 h 6849572"/>
              <a:gd name="connsiteX13" fmla="*/ 4101784 w 6098908"/>
              <a:gd name="connsiteY13" fmla="*/ 111228 h 6849572"/>
              <a:gd name="connsiteX14" fmla="*/ 4049474 w 6098908"/>
              <a:gd name="connsiteY14" fmla="*/ 0 h 6849572"/>
              <a:gd name="connsiteX15" fmla="*/ 2372922 w 6098908"/>
              <a:gd name="connsiteY15" fmla="*/ 0 h 6849572"/>
              <a:gd name="connsiteX16" fmla="*/ 2405850 w 6098908"/>
              <a:gd name="connsiteY16" fmla="*/ 102596 h 6849572"/>
              <a:gd name="connsiteX17" fmla="*/ 3544789 w 6098908"/>
              <a:gd name="connsiteY17" fmla="*/ 2054765 h 6849572"/>
              <a:gd name="connsiteX18" fmla="*/ 3804846 w 6098908"/>
              <a:gd name="connsiteY18" fmla="*/ 2325196 h 6849572"/>
              <a:gd name="connsiteX19" fmla="*/ 0 w 6098908"/>
              <a:gd name="connsiteY19" fmla="*/ 2325196 h 6849572"/>
              <a:gd name="connsiteX20" fmla="*/ 0 w 6098908"/>
              <a:gd name="connsiteY20" fmla="*/ 4077796 h 6849572"/>
              <a:gd name="connsiteX21" fmla="*/ 3804304 w 6098908"/>
              <a:gd name="connsiteY21" fmla="*/ 4077796 h 6849572"/>
              <a:gd name="connsiteX22" fmla="*/ 3600935 w 6098908"/>
              <a:gd name="connsiteY22" fmla="*/ 4286194 h 6849572"/>
              <a:gd name="connsiteX23" fmla="*/ 2250808 w 6098908"/>
              <a:gd name="connsiteY23" fmla="*/ 6849572 h 68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8908" h="6849572">
                <a:moveTo>
                  <a:pt x="2250808" y="6849572"/>
                </a:moveTo>
                <a:lnTo>
                  <a:pt x="3841483" y="6849572"/>
                </a:lnTo>
                <a:cubicBezTo>
                  <a:pt x="3860533" y="6836872"/>
                  <a:pt x="4412983" y="5262072"/>
                  <a:pt x="6098908" y="4554047"/>
                </a:cubicBezTo>
                <a:cubicBezTo>
                  <a:pt x="6098907" y="4554047"/>
                  <a:pt x="6098905" y="4554046"/>
                  <a:pt x="6098904" y="4554046"/>
                </a:cubicBezTo>
                <a:lnTo>
                  <a:pt x="6098907" y="4554046"/>
                </a:lnTo>
                <a:lnTo>
                  <a:pt x="6098907" y="4077796"/>
                </a:lnTo>
                <a:lnTo>
                  <a:pt x="6098907" y="3734896"/>
                </a:lnTo>
                <a:lnTo>
                  <a:pt x="6098907" y="2668097"/>
                </a:lnTo>
                <a:lnTo>
                  <a:pt x="6098907" y="2325196"/>
                </a:lnTo>
                <a:lnTo>
                  <a:pt x="6098907" y="1848947"/>
                </a:lnTo>
                <a:lnTo>
                  <a:pt x="6098899" y="1848947"/>
                </a:lnTo>
                <a:cubicBezTo>
                  <a:pt x="6098902" y="1848946"/>
                  <a:pt x="6098904" y="1848946"/>
                  <a:pt x="6098907" y="1848945"/>
                </a:cubicBezTo>
                <a:lnTo>
                  <a:pt x="5799492" y="1714265"/>
                </a:lnTo>
                <a:cubicBezTo>
                  <a:pt x="4761436" y="1213685"/>
                  <a:pt x="4365768" y="642197"/>
                  <a:pt x="4101784" y="111228"/>
                </a:cubicBezTo>
                <a:lnTo>
                  <a:pt x="4049474" y="0"/>
                </a:lnTo>
                <a:lnTo>
                  <a:pt x="2372922" y="0"/>
                </a:lnTo>
                <a:lnTo>
                  <a:pt x="2405850" y="102596"/>
                </a:lnTo>
                <a:cubicBezTo>
                  <a:pt x="2570096" y="588334"/>
                  <a:pt x="2898852" y="1330451"/>
                  <a:pt x="3544789" y="2054765"/>
                </a:cubicBezTo>
                <a:lnTo>
                  <a:pt x="3804846" y="2325196"/>
                </a:lnTo>
                <a:lnTo>
                  <a:pt x="0" y="2325196"/>
                </a:lnTo>
                <a:lnTo>
                  <a:pt x="0" y="4077796"/>
                </a:lnTo>
                <a:lnTo>
                  <a:pt x="3804304" y="4077796"/>
                </a:lnTo>
                <a:lnTo>
                  <a:pt x="3600935" y="4286194"/>
                </a:lnTo>
                <a:cubicBezTo>
                  <a:pt x="2462330" y="5525746"/>
                  <a:pt x="2268667" y="6840642"/>
                  <a:pt x="2250808" y="6849572"/>
                </a:cubicBezTo>
                <a:close/>
              </a:path>
            </a:pathLst>
          </a:custGeom>
          <a:solidFill>
            <a:srgbClr val="F2CC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 name="Text Placeholder 7">
            <a:extLst>
              <a:ext uri="{FF2B5EF4-FFF2-40B4-BE49-F238E27FC236}">
                <a16:creationId xmlns:a16="http://schemas.microsoft.com/office/drawing/2014/main" id="{704F87F1-1C3B-495F-9E8E-26E23C30D814}"/>
              </a:ext>
            </a:extLst>
          </p:cNvPr>
          <p:cNvSpPr>
            <a:spLocks noGrp="1"/>
          </p:cNvSpPr>
          <p:nvPr>
            <p:ph type="body" sz="quarter" idx="13" hasCustomPrompt="1"/>
          </p:nvPr>
        </p:nvSpPr>
        <p:spPr>
          <a:xfrm>
            <a:off x="6526907" y="-2"/>
            <a:ext cx="5325505" cy="6849569"/>
          </a:xfrm>
        </p:spPr>
        <p:txBody>
          <a:bodyPr anchor="ctr">
            <a:normAutofit/>
          </a:bodyPr>
          <a:lstStyle>
            <a:lvl1pPr marL="0" indent="0" algn="l">
              <a:buNone/>
              <a:defRPr sz="3200" b="1"/>
            </a:lvl1pPr>
            <a:lvl2pPr marL="457200" indent="0" algn="l">
              <a:buNone/>
              <a:defRPr sz="2800"/>
            </a:lvl2pPr>
            <a:lvl3pPr marL="914400" indent="0" algn="l">
              <a:buNone/>
              <a:defRPr sz="2400"/>
            </a:lvl3pPr>
            <a:lvl4pPr marL="1371600" indent="0" algn="l">
              <a:buNone/>
              <a:defRPr sz="2000"/>
            </a:lvl4pPr>
            <a:lvl5pPr marL="1828800" indent="0" algn="l">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7" name="Slide Number Placeholder 5">
            <a:extLst>
              <a:ext uri="{FF2B5EF4-FFF2-40B4-BE49-F238E27FC236}">
                <a16:creationId xmlns:a16="http://schemas.microsoft.com/office/drawing/2014/main" id="{FEEE721A-4FB8-7245-8132-CDD98D00FD9F}"/>
              </a:ext>
            </a:extLst>
          </p:cNvPr>
          <p:cNvSpPr>
            <a:spLocks noGrp="1"/>
          </p:cNvSpPr>
          <p:nvPr>
            <p:ph type="sldNum" sz="quarter" idx="4"/>
          </p:nvPr>
        </p:nvSpPr>
        <p:spPr>
          <a:xfrm>
            <a:off x="9096498" y="6356351"/>
            <a:ext cx="2743200" cy="275720"/>
          </a:xfrm>
          <a:prstGeom prst="rect">
            <a:avLst/>
          </a:prstGeom>
        </p:spPr>
        <p:txBody>
          <a:bodyPr vert="horz" lIns="91440" tIns="45720" rIns="91440" bIns="45720" rtlCol="0" anchor="ctr"/>
          <a:lstStyle>
            <a:lvl1pPr algn="r">
              <a:defRPr sz="1200" b="1">
                <a:solidFill>
                  <a:schemeClr val="tx1"/>
                </a:solidFill>
              </a:defRPr>
            </a:lvl1pPr>
          </a:lstStyle>
          <a:p>
            <a:fld id="{336A302A-F574-494B-8C12-DE121E77BEF9}" type="slidenum">
              <a:rPr lang="fr-FR" smtClean="0"/>
              <a:pPr/>
              <a:t>‹n°›</a:t>
            </a:fld>
            <a:endParaRPr lang="fr-FR"/>
          </a:p>
        </p:txBody>
      </p:sp>
      <p:sp>
        <p:nvSpPr>
          <p:cNvPr id="10" name="Titre 1">
            <a:extLst>
              <a:ext uri="{FF2B5EF4-FFF2-40B4-BE49-F238E27FC236}">
                <a16:creationId xmlns:a16="http://schemas.microsoft.com/office/drawing/2014/main" id="{D3097D5A-511E-FCFB-E340-DAB49FD13C4D}"/>
              </a:ext>
            </a:extLst>
          </p:cNvPr>
          <p:cNvSpPr>
            <a:spLocks noGrp="1"/>
          </p:cNvSpPr>
          <p:nvPr>
            <p:ph type="ctrTitle" hasCustomPrompt="1"/>
          </p:nvPr>
        </p:nvSpPr>
        <p:spPr>
          <a:xfrm>
            <a:off x="339589" y="3066980"/>
            <a:ext cx="5753504" cy="3427231"/>
          </a:xfrm>
        </p:spPr>
        <p:txBody>
          <a:bodyPr anchor="t">
            <a:normAutofit/>
          </a:bodyPr>
          <a:lstStyle/>
          <a:p>
            <a:r>
              <a:rPr lang="fr-FR" sz="4000" dirty="0"/>
              <a:t>Table des </a:t>
            </a:r>
            <a:br>
              <a:rPr lang="fr-FR" sz="4000" dirty="0"/>
            </a:br>
            <a:r>
              <a:rPr lang="fr-FR" sz="4000" dirty="0"/>
              <a:t>matières</a:t>
            </a:r>
          </a:p>
        </p:txBody>
      </p:sp>
    </p:spTree>
    <p:extLst>
      <p:ext uri="{BB962C8B-B14F-4D97-AF65-F5344CB8AC3E}">
        <p14:creationId xmlns:p14="http://schemas.microsoft.com/office/powerpoint/2010/main" val="328962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U IMAGE TEXTE 01">
    <p:bg>
      <p:bgPr>
        <a:solidFill>
          <a:srgbClr val="3D93A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E22705-E814-47B5-8A98-19D82DB7731A}"/>
              </a:ext>
            </a:extLst>
          </p:cNvPr>
          <p:cNvSpPr>
            <a:spLocks noGrp="1"/>
          </p:cNvSpPr>
          <p:nvPr>
            <p:ph type="pic" sz="quarter" idx="11"/>
          </p:nvPr>
        </p:nvSpPr>
        <p:spPr>
          <a:xfrm>
            <a:off x="7269617" y="0"/>
            <a:ext cx="4922382" cy="6858000"/>
          </a:xfrm>
          <a:custGeom>
            <a:avLst/>
            <a:gdLst>
              <a:gd name="connsiteX0" fmla="*/ 1587092 w 4922382"/>
              <a:gd name="connsiteY0" fmla="*/ 0 h 6858000"/>
              <a:gd name="connsiteX1" fmla="*/ 4922382 w 4922382"/>
              <a:gd name="connsiteY1" fmla="*/ 0 h 6858000"/>
              <a:gd name="connsiteX2" fmla="*/ 4922382 w 4922382"/>
              <a:gd name="connsiteY2" fmla="*/ 6858000 h 6858000"/>
              <a:gd name="connsiteX3" fmla="*/ 1363878 w 4922382"/>
              <a:gd name="connsiteY3" fmla="*/ 6858000 h 6858000"/>
              <a:gd name="connsiteX4" fmla="*/ 1229461 w 4922382"/>
              <a:gd name="connsiteY4" fmla="*/ 6717015 h 6858000"/>
              <a:gd name="connsiteX5" fmla="*/ 0 w 4922382"/>
              <a:gd name="connsiteY5" fmla="*/ 3534877 h 6858000"/>
              <a:gd name="connsiteX6" fmla="*/ 1550529 w 4922382"/>
              <a:gd name="connsiteY6" fmla="*/ 316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2382" h="6858000">
                <a:moveTo>
                  <a:pt x="1587092" y="0"/>
                </a:moveTo>
                <a:lnTo>
                  <a:pt x="4922382" y="0"/>
                </a:lnTo>
                <a:lnTo>
                  <a:pt x="4922382" y="6858000"/>
                </a:lnTo>
                <a:lnTo>
                  <a:pt x="1363878" y="6858000"/>
                </a:lnTo>
                <a:lnTo>
                  <a:pt x="1229461" y="6717015"/>
                </a:lnTo>
                <a:cubicBezTo>
                  <a:pt x="465576" y="5876554"/>
                  <a:pt x="0" y="4760086"/>
                  <a:pt x="0" y="3534877"/>
                </a:cubicBezTo>
                <a:cubicBezTo>
                  <a:pt x="0" y="2146307"/>
                  <a:pt x="598007" y="897409"/>
                  <a:pt x="1550529" y="31672"/>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7" name="Text Placeholder 21">
            <a:extLst>
              <a:ext uri="{FF2B5EF4-FFF2-40B4-BE49-F238E27FC236}">
                <a16:creationId xmlns:a16="http://schemas.microsoft.com/office/drawing/2014/main" id="{CA5F5066-339C-4240-B9ED-25754455FE52}"/>
              </a:ext>
            </a:extLst>
          </p:cNvPr>
          <p:cNvSpPr>
            <a:spLocks noGrp="1"/>
          </p:cNvSpPr>
          <p:nvPr>
            <p:ph type="body" sz="quarter" idx="19" hasCustomPrompt="1"/>
          </p:nvPr>
        </p:nvSpPr>
        <p:spPr>
          <a:xfrm>
            <a:off x="371475" y="2641063"/>
            <a:ext cx="5667998" cy="2787464"/>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endParaRPr lang="fr-FR" dirty="0"/>
          </a:p>
        </p:txBody>
      </p:sp>
      <p:sp>
        <p:nvSpPr>
          <p:cNvPr id="8" name="Title 1">
            <a:extLst>
              <a:ext uri="{FF2B5EF4-FFF2-40B4-BE49-F238E27FC236}">
                <a16:creationId xmlns:a16="http://schemas.microsoft.com/office/drawing/2014/main" id="{E766E93D-5728-464B-A88C-845CE6D4C89E}"/>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30420E03-5A6E-FD40-B38C-EE94377C8C6E}"/>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Espace réservé du numéro de diapositive 1">
            <a:extLst>
              <a:ext uri="{FF2B5EF4-FFF2-40B4-BE49-F238E27FC236}">
                <a16:creationId xmlns:a16="http://schemas.microsoft.com/office/drawing/2014/main" id="{FAD27DB3-03C9-EF97-906D-F8CF1E1C562C}"/>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3" name="Text Placeholder 21">
            <a:extLst>
              <a:ext uri="{FF2B5EF4-FFF2-40B4-BE49-F238E27FC236}">
                <a16:creationId xmlns:a16="http://schemas.microsoft.com/office/drawing/2014/main" id="{17CB79BC-8EF4-8E19-F312-F33E5F6E74AE}"/>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633600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 IMAGE TEXTE 02">
    <p:bg>
      <p:bgPr>
        <a:solidFill>
          <a:schemeClr val="accent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70229EB-B85E-49FB-A893-761A7806996B}"/>
              </a:ext>
            </a:extLst>
          </p:cNvPr>
          <p:cNvSpPr>
            <a:spLocks noGrp="1"/>
          </p:cNvSpPr>
          <p:nvPr>
            <p:ph type="pic" sz="quarter" idx="11"/>
          </p:nvPr>
        </p:nvSpPr>
        <p:spPr>
          <a:xfrm>
            <a:off x="7269617" y="0"/>
            <a:ext cx="4922382" cy="6858000"/>
          </a:xfrm>
          <a:custGeom>
            <a:avLst/>
            <a:gdLst>
              <a:gd name="connsiteX0" fmla="*/ 1632333 w 4922382"/>
              <a:gd name="connsiteY0" fmla="*/ 0 h 6858000"/>
              <a:gd name="connsiteX1" fmla="*/ 4922382 w 4922382"/>
              <a:gd name="connsiteY1" fmla="*/ 0 h 6858000"/>
              <a:gd name="connsiteX2" fmla="*/ 4922382 w 4922382"/>
              <a:gd name="connsiteY2" fmla="*/ 6858000 h 6858000"/>
              <a:gd name="connsiteX3" fmla="*/ 1326515 w 4922382"/>
              <a:gd name="connsiteY3" fmla="*/ 6858000 h 6858000"/>
              <a:gd name="connsiteX4" fmla="*/ 1229461 w 4922382"/>
              <a:gd name="connsiteY4" fmla="*/ 6756204 h 6858000"/>
              <a:gd name="connsiteX5" fmla="*/ 0 w 4922382"/>
              <a:gd name="connsiteY5" fmla="*/ 3574066 h 6858000"/>
              <a:gd name="connsiteX6" fmla="*/ 1550528 w 4922382"/>
              <a:gd name="connsiteY6" fmla="*/ 708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2382" h="6858000">
                <a:moveTo>
                  <a:pt x="1632333" y="0"/>
                </a:moveTo>
                <a:lnTo>
                  <a:pt x="4922382" y="0"/>
                </a:lnTo>
                <a:lnTo>
                  <a:pt x="4922382" y="6858000"/>
                </a:lnTo>
                <a:lnTo>
                  <a:pt x="1326515" y="6858000"/>
                </a:lnTo>
                <a:lnTo>
                  <a:pt x="1229461" y="6756204"/>
                </a:lnTo>
                <a:cubicBezTo>
                  <a:pt x="465576" y="5915743"/>
                  <a:pt x="0" y="4799275"/>
                  <a:pt x="0" y="3574066"/>
                </a:cubicBezTo>
                <a:cubicBezTo>
                  <a:pt x="0" y="2185496"/>
                  <a:pt x="598007" y="936598"/>
                  <a:pt x="1550528" y="70861"/>
                </a:cubicBezTo>
                <a:close/>
              </a:path>
            </a:pathLst>
          </a:custGeom>
          <a:solidFill>
            <a:schemeClr val="bg1">
              <a:lumMod val="95000"/>
            </a:schemeClr>
          </a:solidFill>
        </p:spPr>
        <p:txBody>
          <a:bodyPr wrap="square" anchor="ctr">
            <a:noAutofit/>
          </a:bodyPr>
          <a:lstStyle>
            <a:lvl1pPr marL="0" indent="0" algn="ctr">
              <a:buNone/>
              <a:defRPr lang="fr-FR" dirty="0"/>
            </a:lvl1pPr>
          </a:lstStyle>
          <a:p>
            <a:endParaRPr lang="fr-FR"/>
          </a:p>
        </p:txBody>
      </p:sp>
      <p:sp>
        <p:nvSpPr>
          <p:cNvPr id="9" name="Text Placeholder 21">
            <a:extLst>
              <a:ext uri="{FF2B5EF4-FFF2-40B4-BE49-F238E27FC236}">
                <a16:creationId xmlns:a16="http://schemas.microsoft.com/office/drawing/2014/main" id="{1EE29F07-9CB8-D946-8146-D5C13401E74B}"/>
              </a:ext>
            </a:extLst>
          </p:cNvPr>
          <p:cNvSpPr>
            <a:spLocks noGrp="1"/>
          </p:cNvSpPr>
          <p:nvPr>
            <p:ph type="body" sz="quarter" idx="19" hasCustomPrompt="1"/>
          </p:nvPr>
        </p:nvSpPr>
        <p:spPr>
          <a:xfrm>
            <a:off x="371475" y="2641063"/>
            <a:ext cx="5667998" cy="2787464"/>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endParaRPr lang="fr-FR" dirty="0"/>
          </a:p>
        </p:txBody>
      </p:sp>
      <p:sp>
        <p:nvSpPr>
          <p:cNvPr id="13" name="Title 1">
            <a:extLst>
              <a:ext uri="{FF2B5EF4-FFF2-40B4-BE49-F238E27FC236}">
                <a16:creationId xmlns:a16="http://schemas.microsoft.com/office/drawing/2014/main" id="{37E73B0C-AAF9-D844-BAC4-4763E5D04456}"/>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D5CE8485-B477-D640-8D90-E571D875C094}"/>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7" name="Espace réservé du numéro de diapositive 1">
            <a:extLst>
              <a:ext uri="{FF2B5EF4-FFF2-40B4-BE49-F238E27FC236}">
                <a16:creationId xmlns:a16="http://schemas.microsoft.com/office/drawing/2014/main" id="{E42556E8-483C-FD64-0C23-C5FD8DDF7451}"/>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0" name="Text Placeholder 21">
            <a:extLst>
              <a:ext uri="{FF2B5EF4-FFF2-40B4-BE49-F238E27FC236}">
                <a16:creationId xmlns:a16="http://schemas.microsoft.com/office/drawing/2014/main" id="{ADEB505C-66B8-54D4-162C-2AEEE0AE0D5A}"/>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798613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U IMAGE TEXTE 02">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70229EB-B85E-49FB-A893-761A7806996B}"/>
              </a:ext>
            </a:extLst>
          </p:cNvPr>
          <p:cNvSpPr>
            <a:spLocks noGrp="1"/>
          </p:cNvSpPr>
          <p:nvPr>
            <p:ph type="pic" sz="quarter" idx="11"/>
          </p:nvPr>
        </p:nvSpPr>
        <p:spPr>
          <a:xfrm>
            <a:off x="7269617" y="0"/>
            <a:ext cx="4922382" cy="6858000"/>
          </a:xfrm>
          <a:custGeom>
            <a:avLst/>
            <a:gdLst>
              <a:gd name="connsiteX0" fmla="*/ 1632333 w 4922382"/>
              <a:gd name="connsiteY0" fmla="*/ 0 h 6858000"/>
              <a:gd name="connsiteX1" fmla="*/ 4922382 w 4922382"/>
              <a:gd name="connsiteY1" fmla="*/ 0 h 6858000"/>
              <a:gd name="connsiteX2" fmla="*/ 4922382 w 4922382"/>
              <a:gd name="connsiteY2" fmla="*/ 6858000 h 6858000"/>
              <a:gd name="connsiteX3" fmla="*/ 1326515 w 4922382"/>
              <a:gd name="connsiteY3" fmla="*/ 6858000 h 6858000"/>
              <a:gd name="connsiteX4" fmla="*/ 1229461 w 4922382"/>
              <a:gd name="connsiteY4" fmla="*/ 6756204 h 6858000"/>
              <a:gd name="connsiteX5" fmla="*/ 0 w 4922382"/>
              <a:gd name="connsiteY5" fmla="*/ 3574066 h 6858000"/>
              <a:gd name="connsiteX6" fmla="*/ 1550528 w 4922382"/>
              <a:gd name="connsiteY6" fmla="*/ 708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2382" h="6858000">
                <a:moveTo>
                  <a:pt x="1632333" y="0"/>
                </a:moveTo>
                <a:lnTo>
                  <a:pt x="4922382" y="0"/>
                </a:lnTo>
                <a:lnTo>
                  <a:pt x="4922382" y="6858000"/>
                </a:lnTo>
                <a:lnTo>
                  <a:pt x="1326515" y="6858000"/>
                </a:lnTo>
                <a:lnTo>
                  <a:pt x="1229461" y="6756204"/>
                </a:lnTo>
                <a:cubicBezTo>
                  <a:pt x="465576" y="5915743"/>
                  <a:pt x="0" y="4799275"/>
                  <a:pt x="0" y="3574066"/>
                </a:cubicBezTo>
                <a:cubicBezTo>
                  <a:pt x="0" y="2185496"/>
                  <a:pt x="598007" y="936598"/>
                  <a:pt x="1550528" y="70861"/>
                </a:cubicBezTo>
                <a:close/>
              </a:path>
            </a:pathLst>
          </a:custGeom>
          <a:solidFill>
            <a:schemeClr val="bg1">
              <a:lumMod val="95000"/>
            </a:schemeClr>
          </a:solidFill>
        </p:spPr>
        <p:txBody>
          <a:bodyPr wrap="square" anchor="ctr">
            <a:noAutofit/>
          </a:bodyPr>
          <a:lstStyle>
            <a:lvl1pPr marL="0" indent="0" algn="ctr">
              <a:buNone/>
              <a:defRPr lang="fr-FR" dirty="0"/>
            </a:lvl1pPr>
          </a:lstStyle>
          <a:p>
            <a:endParaRPr lang="fr-FR"/>
          </a:p>
        </p:txBody>
      </p:sp>
      <p:sp>
        <p:nvSpPr>
          <p:cNvPr id="9" name="Text Placeholder 21">
            <a:extLst>
              <a:ext uri="{FF2B5EF4-FFF2-40B4-BE49-F238E27FC236}">
                <a16:creationId xmlns:a16="http://schemas.microsoft.com/office/drawing/2014/main" id="{1EE29F07-9CB8-D946-8146-D5C13401E74B}"/>
              </a:ext>
            </a:extLst>
          </p:cNvPr>
          <p:cNvSpPr>
            <a:spLocks noGrp="1"/>
          </p:cNvSpPr>
          <p:nvPr>
            <p:ph type="body" sz="quarter" idx="19" hasCustomPrompt="1"/>
          </p:nvPr>
        </p:nvSpPr>
        <p:spPr>
          <a:xfrm>
            <a:off x="371475" y="2641063"/>
            <a:ext cx="5667998" cy="2787464"/>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endParaRPr lang="fr-FR" dirty="0"/>
          </a:p>
        </p:txBody>
      </p:sp>
      <p:sp>
        <p:nvSpPr>
          <p:cNvPr id="13" name="Title 1">
            <a:extLst>
              <a:ext uri="{FF2B5EF4-FFF2-40B4-BE49-F238E27FC236}">
                <a16:creationId xmlns:a16="http://schemas.microsoft.com/office/drawing/2014/main" id="{37E73B0C-AAF9-D844-BAC4-4763E5D04456}"/>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D5CE8485-B477-D640-8D90-E571D875C094}"/>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7" name="Espace réservé du numéro de diapositive 1">
            <a:extLst>
              <a:ext uri="{FF2B5EF4-FFF2-40B4-BE49-F238E27FC236}">
                <a16:creationId xmlns:a16="http://schemas.microsoft.com/office/drawing/2014/main" id="{FE12E41E-E90C-0A63-9AF3-C5210B00513D}"/>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0" name="Text Placeholder 21">
            <a:extLst>
              <a:ext uri="{FF2B5EF4-FFF2-40B4-BE49-F238E27FC236}">
                <a16:creationId xmlns:a16="http://schemas.microsoft.com/office/drawing/2014/main" id="{8E368B45-B03E-C38D-D5F1-E1922132AF5B}"/>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58620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U IMAGE TEXTE 01">
    <p:bg>
      <p:bgPr>
        <a:solidFill>
          <a:srgbClr val="3D93A1"/>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CA5F5066-339C-4240-B9ED-25754455FE52}"/>
              </a:ext>
            </a:extLst>
          </p:cNvPr>
          <p:cNvSpPr>
            <a:spLocks noGrp="1"/>
          </p:cNvSpPr>
          <p:nvPr>
            <p:ph type="body" sz="quarter" idx="19" hasCustomPrompt="1"/>
          </p:nvPr>
        </p:nvSpPr>
        <p:spPr>
          <a:xfrm>
            <a:off x="371475" y="2593562"/>
            <a:ext cx="7703746" cy="3439103"/>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r>
              <a:rPr lang="en-US" dirty="0" err="1"/>
              <a:t>Mauris</a:t>
            </a:r>
            <a:r>
              <a:rPr lang="en-US" dirty="0"/>
              <a:t> </a:t>
            </a:r>
            <a:r>
              <a:rPr lang="en-US" dirty="0" err="1"/>
              <a:t>consectetur</a:t>
            </a:r>
            <a:r>
              <a:rPr lang="en-US" dirty="0"/>
              <a:t> ligula in </a:t>
            </a:r>
            <a:r>
              <a:rPr lang="en-US" dirty="0" err="1"/>
              <a:t>risus</a:t>
            </a:r>
            <a:r>
              <a:rPr lang="en-US" dirty="0"/>
              <a:t> </a:t>
            </a:r>
            <a:r>
              <a:rPr lang="en-US" dirty="0" err="1"/>
              <a:t>porttitor</a:t>
            </a:r>
            <a:r>
              <a:rPr lang="en-US" dirty="0"/>
              <a:t>, </a:t>
            </a:r>
            <a:r>
              <a:rPr lang="en-US" dirty="0" err="1"/>
              <a:t>quis</a:t>
            </a:r>
            <a:r>
              <a:rPr lang="en-US" dirty="0"/>
              <a:t> dictum eros lacinia. Sed semper ipsum </a:t>
            </a:r>
            <a:r>
              <a:rPr lang="en-US" dirty="0" err="1"/>
              <a:t>ipsum</a:t>
            </a:r>
            <a:r>
              <a:rPr lang="en-US" dirty="0"/>
              <a:t>. Nunc vitae </a:t>
            </a:r>
            <a:r>
              <a:rPr lang="en-US" dirty="0" err="1"/>
              <a:t>tellus</a:t>
            </a:r>
            <a:r>
              <a:rPr lang="en-US" dirty="0"/>
              <a:t> </a:t>
            </a:r>
            <a:r>
              <a:rPr lang="en-US" dirty="0" err="1"/>
              <a:t>ultricies</a:t>
            </a:r>
            <a:r>
              <a:rPr lang="en-US" dirty="0"/>
              <a:t>, </a:t>
            </a:r>
            <a:r>
              <a:rPr lang="en-US" dirty="0" err="1"/>
              <a:t>finibus</a:t>
            </a:r>
            <a:r>
              <a:rPr lang="en-US" dirty="0"/>
              <a:t> ligula id, </a:t>
            </a:r>
            <a:r>
              <a:rPr lang="en-US" dirty="0" err="1"/>
              <a:t>placerat</a:t>
            </a:r>
            <a:r>
              <a:rPr lang="en-US" dirty="0"/>
              <a:t> </a:t>
            </a:r>
            <a:r>
              <a:rPr lang="en-US" dirty="0" err="1"/>
              <a:t>justo</a:t>
            </a:r>
            <a:r>
              <a:rPr lang="en-US" dirty="0"/>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eleifend</a:t>
            </a:r>
            <a:r>
              <a:rPr lang="en-US" dirty="0"/>
              <a:t> maximus diam, et </a:t>
            </a:r>
            <a:r>
              <a:rPr lang="en-US" dirty="0" err="1"/>
              <a:t>commodo</a:t>
            </a:r>
            <a:r>
              <a:rPr lang="en-US" dirty="0"/>
              <a:t> </a:t>
            </a:r>
            <a:r>
              <a:rPr lang="en-US" dirty="0" err="1"/>
              <a:t>tellus</a:t>
            </a:r>
            <a:r>
              <a:rPr lang="en-US" dirty="0"/>
              <a:t> </a:t>
            </a:r>
            <a:r>
              <a:rPr lang="en-US" dirty="0" err="1"/>
              <a:t>rhoncus</a:t>
            </a:r>
            <a:r>
              <a:rPr lang="en-US" dirty="0"/>
              <a:t>.</a:t>
            </a:r>
            <a:endParaRPr lang="fr-FR" dirty="0"/>
          </a:p>
        </p:txBody>
      </p:sp>
      <p:sp>
        <p:nvSpPr>
          <p:cNvPr id="8" name="Title 1">
            <a:extLst>
              <a:ext uri="{FF2B5EF4-FFF2-40B4-BE49-F238E27FC236}">
                <a16:creationId xmlns:a16="http://schemas.microsoft.com/office/drawing/2014/main" id="{E766E93D-5728-464B-A88C-845CE6D4C89E}"/>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30420E03-5A6E-FD40-B38C-EE94377C8C6E}"/>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8" name="Picture Placeholder 17">
            <a:extLst>
              <a:ext uri="{FF2B5EF4-FFF2-40B4-BE49-F238E27FC236}">
                <a16:creationId xmlns:a16="http://schemas.microsoft.com/office/drawing/2014/main" id="{0F580092-D81E-41AF-AFD8-16E66CDEBD91}"/>
              </a:ext>
            </a:extLst>
          </p:cNvPr>
          <p:cNvSpPr>
            <a:spLocks noGrp="1"/>
          </p:cNvSpPr>
          <p:nvPr>
            <p:ph type="pic" sz="quarter" idx="27"/>
          </p:nvPr>
        </p:nvSpPr>
        <p:spPr>
          <a:xfrm>
            <a:off x="8767817" y="0"/>
            <a:ext cx="3424183" cy="685800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9" name="Espace réservé du numéro de diapositive 1">
            <a:extLst>
              <a:ext uri="{FF2B5EF4-FFF2-40B4-BE49-F238E27FC236}">
                <a16:creationId xmlns:a16="http://schemas.microsoft.com/office/drawing/2014/main" id="{06212D98-FFB2-7E09-91B6-B6820A1E9A9A}"/>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1" name="Text Placeholder 21">
            <a:extLst>
              <a:ext uri="{FF2B5EF4-FFF2-40B4-BE49-F238E27FC236}">
                <a16:creationId xmlns:a16="http://schemas.microsoft.com/office/drawing/2014/main" id="{28B9D7EA-06B0-3068-905E-F4C5260382FC}"/>
              </a:ext>
            </a:extLst>
          </p:cNvPr>
          <p:cNvSpPr>
            <a:spLocks noGrp="1"/>
          </p:cNvSpPr>
          <p:nvPr>
            <p:ph type="body" sz="quarter" idx="28"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2151806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U IMAGE TEXTE 01">
    <p:bg>
      <p:bgPr>
        <a:solidFill>
          <a:srgbClr val="E9C223"/>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CA5F5066-339C-4240-B9ED-25754455FE52}"/>
              </a:ext>
            </a:extLst>
          </p:cNvPr>
          <p:cNvSpPr>
            <a:spLocks noGrp="1"/>
          </p:cNvSpPr>
          <p:nvPr>
            <p:ph type="body" sz="quarter" idx="19" hasCustomPrompt="1"/>
          </p:nvPr>
        </p:nvSpPr>
        <p:spPr>
          <a:xfrm>
            <a:off x="371475" y="2605437"/>
            <a:ext cx="7703746" cy="3439103"/>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r>
              <a:rPr lang="en-US" dirty="0" err="1"/>
              <a:t>Mauris</a:t>
            </a:r>
            <a:r>
              <a:rPr lang="en-US" dirty="0"/>
              <a:t> </a:t>
            </a:r>
            <a:r>
              <a:rPr lang="en-US" dirty="0" err="1"/>
              <a:t>consectetur</a:t>
            </a:r>
            <a:r>
              <a:rPr lang="en-US" dirty="0"/>
              <a:t> ligula in </a:t>
            </a:r>
            <a:r>
              <a:rPr lang="en-US" dirty="0" err="1"/>
              <a:t>risus</a:t>
            </a:r>
            <a:r>
              <a:rPr lang="en-US" dirty="0"/>
              <a:t> </a:t>
            </a:r>
            <a:r>
              <a:rPr lang="en-US" dirty="0" err="1"/>
              <a:t>porttitor</a:t>
            </a:r>
            <a:r>
              <a:rPr lang="en-US" dirty="0"/>
              <a:t>, </a:t>
            </a:r>
            <a:r>
              <a:rPr lang="en-US" dirty="0" err="1"/>
              <a:t>quis</a:t>
            </a:r>
            <a:r>
              <a:rPr lang="en-US" dirty="0"/>
              <a:t> dictum eros lacinia. Sed semper ipsum </a:t>
            </a:r>
            <a:r>
              <a:rPr lang="en-US" dirty="0" err="1"/>
              <a:t>ipsum</a:t>
            </a:r>
            <a:r>
              <a:rPr lang="en-US" dirty="0"/>
              <a:t>. Nunc vitae </a:t>
            </a:r>
            <a:r>
              <a:rPr lang="en-US" dirty="0" err="1"/>
              <a:t>tellus</a:t>
            </a:r>
            <a:r>
              <a:rPr lang="en-US" dirty="0"/>
              <a:t> </a:t>
            </a:r>
            <a:r>
              <a:rPr lang="en-US" dirty="0" err="1"/>
              <a:t>ultricies</a:t>
            </a:r>
            <a:r>
              <a:rPr lang="en-US" dirty="0"/>
              <a:t>, </a:t>
            </a:r>
            <a:r>
              <a:rPr lang="en-US" dirty="0" err="1"/>
              <a:t>finibus</a:t>
            </a:r>
            <a:r>
              <a:rPr lang="en-US" dirty="0"/>
              <a:t> ligula id, </a:t>
            </a:r>
            <a:r>
              <a:rPr lang="en-US" dirty="0" err="1"/>
              <a:t>placerat</a:t>
            </a:r>
            <a:r>
              <a:rPr lang="en-US" dirty="0"/>
              <a:t> </a:t>
            </a:r>
            <a:r>
              <a:rPr lang="en-US" dirty="0" err="1"/>
              <a:t>justo</a:t>
            </a:r>
            <a:r>
              <a:rPr lang="en-US" dirty="0"/>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eleifend</a:t>
            </a:r>
            <a:r>
              <a:rPr lang="en-US" dirty="0"/>
              <a:t> maximus diam, et </a:t>
            </a:r>
            <a:r>
              <a:rPr lang="en-US" dirty="0" err="1"/>
              <a:t>commodo</a:t>
            </a:r>
            <a:r>
              <a:rPr lang="en-US" dirty="0"/>
              <a:t> </a:t>
            </a:r>
            <a:r>
              <a:rPr lang="en-US" dirty="0" err="1"/>
              <a:t>tellus</a:t>
            </a:r>
            <a:r>
              <a:rPr lang="en-US" dirty="0"/>
              <a:t> </a:t>
            </a:r>
            <a:r>
              <a:rPr lang="en-US" dirty="0" err="1"/>
              <a:t>rhoncus</a:t>
            </a:r>
            <a:r>
              <a:rPr lang="en-US" dirty="0"/>
              <a:t>.</a:t>
            </a:r>
            <a:endParaRPr lang="fr-FR" dirty="0"/>
          </a:p>
        </p:txBody>
      </p:sp>
      <p:sp>
        <p:nvSpPr>
          <p:cNvPr id="8" name="Title 1">
            <a:extLst>
              <a:ext uri="{FF2B5EF4-FFF2-40B4-BE49-F238E27FC236}">
                <a16:creationId xmlns:a16="http://schemas.microsoft.com/office/drawing/2014/main" id="{E766E93D-5728-464B-A88C-845CE6D4C89E}"/>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30420E03-5A6E-FD40-B38C-EE94377C8C6E}"/>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8" name="Picture Placeholder 17">
            <a:extLst>
              <a:ext uri="{FF2B5EF4-FFF2-40B4-BE49-F238E27FC236}">
                <a16:creationId xmlns:a16="http://schemas.microsoft.com/office/drawing/2014/main" id="{0F580092-D81E-41AF-AFD8-16E66CDEBD91}"/>
              </a:ext>
            </a:extLst>
          </p:cNvPr>
          <p:cNvSpPr>
            <a:spLocks noGrp="1"/>
          </p:cNvSpPr>
          <p:nvPr>
            <p:ph type="pic" sz="quarter" idx="27"/>
          </p:nvPr>
        </p:nvSpPr>
        <p:spPr>
          <a:xfrm>
            <a:off x="8767817" y="0"/>
            <a:ext cx="3424183" cy="685800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9" name="Espace réservé du numéro de diapositive 1">
            <a:extLst>
              <a:ext uri="{FF2B5EF4-FFF2-40B4-BE49-F238E27FC236}">
                <a16:creationId xmlns:a16="http://schemas.microsoft.com/office/drawing/2014/main" id="{56088769-8B89-44E4-F750-792E593632F6}"/>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1" name="Text Placeholder 21">
            <a:extLst>
              <a:ext uri="{FF2B5EF4-FFF2-40B4-BE49-F238E27FC236}">
                <a16:creationId xmlns:a16="http://schemas.microsoft.com/office/drawing/2014/main" id="{67805FCA-EEEA-56CC-BAFE-4DAFE939FBB3}"/>
              </a:ext>
            </a:extLst>
          </p:cNvPr>
          <p:cNvSpPr>
            <a:spLocks noGrp="1"/>
          </p:cNvSpPr>
          <p:nvPr>
            <p:ph type="body" sz="quarter" idx="28"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1087159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U IMAGE TEXTE 01">
    <p:bg>
      <p:bgPr>
        <a:solidFill>
          <a:schemeClr val="bg1"/>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CA5F5066-339C-4240-B9ED-25754455FE52}"/>
              </a:ext>
            </a:extLst>
          </p:cNvPr>
          <p:cNvSpPr>
            <a:spLocks noGrp="1"/>
          </p:cNvSpPr>
          <p:nvPr>
            <p:ph type="body" sz="quarter" idx="19" hasCustomPrompt="1"/>
          </p:nvPr>
        </p:nvSpPr>
        <p:spPr>
          <a:xfrm>
            <a:off x="371475" y="2605437"/>
            <a:ext cx="7703746" cy="3439103"/>
          </a:xfrm>
        </p:spPr>
        <p:txBody>
          <a:bodyPr>
            <a:noAutofit/>
          </a:bodyPr>
          <a:lstStyle>
            <a:lvl1pPr marL="0" indent="0">
              <a:lnSpc>
                <a:spcPct val="100000"/>
              </a:lnSpc>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r>
              <a:rPr lang="en-US" dirty="0" err="1"/>
              <a:t>Mauris</a:t>
            </a:r>
            <a:r>
              <a:rPr lang="en-US" dirty="0"/>
              <a:t> </a:t>
            </a:r>
            <a:r>
              <a:rPr lang="en-US" dirty="0" err="1"/>
              <a:t>consectetur</a:t>
            </a:r>
            <a:r>
              <a:rPr lang="en-US" dirty="0"/>
              <a:t> ligula in </a:t>
            </a:r>
            <a:r>
              <a:rPr lang="en-US" dirty="0" err="1"/>
              <a:t>risus</a:t>
            </a:r>
            <a:r>
              <a:rPr lang="en-US" dirty="0"/>
              <a:t> </a:t>
            </a:r>
            <a:r>
              <a:rPr lang="en-US" dirty="0" err="1"/>
              <a:t>porttitor</a:t>
            </a:r>
            <a:r>
              <a:rPr lang="en-US" dirty="0"/>
              <a:t>, </a:t>
            </a:r>
            <a:r>
              <a:rPr lang="en-US" dirty="0" err="1"/>
              <a:t>quis</a:t>
            </a:r>
            <a:r>
              <a:rPr lang="en-US" dirty="0"/>
              <a:t> dictum eros lacinia. Sed semper ipsum </a:t>
            </a:r>
            <a:r>
              <a:rPr lang="en-US" dirty="0" err="1"/>
              <a:t>ipsum</a:t>
            </a:r>
            <a:r>
              <a:rPr lang="en-US" dirty="0"/>
              <a:t>. Nunc vitae </a:t>
            </a:r>
            <a:r>
              <a:rPr lang="en-US" dirty="0" err="1"/>
              <a:t>tellus</a:t>
            </a:r>
            <a:r>
              <a:rPr lang="en-US" dirty="0"/>
              <a:t> </a:t>
            </a:r>
            <a:r>
              <a:rPr lang="en-US" dirty="0" err="1"/>
              <a:t>ultricies</a:t>
            </a:r>
            <a:r>
              <a:rPr lang="en-US" dirty="0"/>
              <a:t>, </a:t>
            </a:r>
            <a:r>
              <a:rPr lang="en-US" dirty="0" err="1"/>
              <a:t>finibus</a:t>
            </a:r>
            <a:r>
              <a:rPr lang="en-US" dirty="0"/>
              <a:t> ligula id, </a:t>
            </a:r>
            <a:r>
              <a:rPr lang="en-US" dirty="0" err="1"/>
              <a:t>placerat</a:t>
            </a:r>
            <a:r>
              <a:rPr lang="en-US" dirty="0"/>
              <a:t> </a:t>
            </a:r>
            <a:r>
              <a:rPr lang="en-US" dirty="0" err="1"/>
              <a:t>justo</a:t>
            </a:r>
            <a:r>
              <a:rPr lang="en-US" dirty="0"/>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eleifend</a:t>
            </a:r>
            <a:r>
              <a:rPr lang="en-US" dirty="0"/>
              <a:t> maximus diam, et </a:t>
            </a:r>
            <a:r>
              <a:rPr lang="en-US" dirty="0" err="1"/>
              <a:t>commodo</a:t>
            </a:r>
            <a:r>
              <a:rPr lang="en-US" dirty="0"/>
              <a:t> </a:t>
            </a:r>
            <a:r>
              <a:rPr lang="en-US" dirty="0" err="1"/>
              <a:t>tellus</a:t>
            </a:r>
            <a:r>
              <a:rPr lang="en-US" dirty="0"/>
              <a:t> </a:t>
            </a:r>
            <a:r>
              <a:rPr lang="en-US" dirty="0" err="1"/>
              <a:t>rhoncus</a:t>
            </a:r>
            <a:r>
              <a:rPr lang="en-US" dirty="0"/>
              <a:t>.</a:t>
            </a:r>
            <a:endParaRPr lang="fr-FR" dirty="0"/>
          </a:p>
        </p:txBody>
      </p:sp>
      <p:sp>
        <p:nvSpPr>
          <p:cNvPr id="8" name="Title 1">
            <a:extLst>
              <a:ext uri="{FF2B5EF4-FFF2-40B4-BE49-F238E27FC236}">
                <a16:creationId xmlns:a16="http://schemas.microsoft.com/office/drawing/2014/main" id="{E766E93D-5728-464B-A88C-845CE6D4C89E}"/>
              </a:ext>
            </a:extLst>
          </p:cNvPr>
          <p:cNvSpPr>
            <a:spLocks noGrp="1"/>
          </p:cNvSpPr>
          <p:nvPr>
            <p:ph type="ctrTitle" hasCustomPrompt="1"/>
          </p:nvPr>
        </p:nvSpPr>
        <p:spPr>
          <a:xfrm>
            <a:off x="380373" y="1160463"/>
            <a:ext cx="5715626" cy="1189198"/>
          </a:xfrm>
        </p:spPr>
        <p:txBody>
          <a:bodyPr anchor="t">
            <a:noAutofit/>
          </a:bodyPr>
          <a:lstStyle>
            <a:lvl1pPr algn="l">
              <a:defRPr sz="4000" b="1" spc="-150">
                <a:latin typeface="Arial" panose="020B0604020202020204" pitchFamily="34" charset="0"/>
                <a:cs typeface="Arial" panose="020B0604020202020204" pitchFamily="34" charset="0"/>
              </a:defRPr>
            </a:lvl1pPr>
          </a:lstStyle>
          <a:p>
            <a:r>
              <a:rPr lang="en-US" dirty="0"/>
              <a:t>TITRE DE </a:t>
            </a:r>
            <a:br>
              <a:rPr lang="en-US" dirty="0"/>
            </a:br>
            <a:r>
              <a:rPr lang="en-US" dirty="0"/>
              <a:t>LA SECTION</a:t>
            </a:r>
            <a:endParaRPr lang="fr-FR" dirty="0"/>
          </a:p>
        </p:txBody>
      </p:sp>
      <p:sp>
        <p:nvSpPr>
          <p:cNvPr id="6" name="Espace réservé du texte 4">
            <a:extLst>
              <a:ext uri="{FF2B5EF4-FFF2-40B4-BE49-F238E27FC236}">
                <a16:creationId xmlns:a16="http://schemas.microsoft.com/office/drawing/2014/main" id="{30420E03-5A6E-FD40-B38C-EE94377C8C6E}"/>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8" name="Picture Placeholder 17">
            <a:extLst>
              <a:ext uri="{FF2B5EF4-FFF2-40B4-BE49-F238E27FC236}">
                <a16:creationId xmlns:a16="http://schemas.microsoft.com/office/drawing/2014/main" id="{0F580092-D81E-41AF-AFD8-16E66CDEBD91}"/>
              </a:ext>
            </a:extLst>
          </p:cNvPr>
          <p:cNvSpPr>
            <a:spLocks noGrp="1"/>
          </p:cNvSpPr>
          <p:nvPr>
            <p:ph type="pic" sz="quarter" idx="27"/>
          </p:nvPr>
        </p:nvSpPr>
        <p:spPr>
          <a:xfrm>
            <a:off x="8767817" y="0"/>
            <a:ext cx="3424183" cy="685800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9" name="Espace réservé du numéro de diapositive 1">
            <a:extLst>
              <a:ext uri="{FF2B5EF4-FFF2-40B4-BE49-F238E27FC236}">
                <a16:creationId xmlns:a16="http://schemas.microsoft.com/office/drawing/2014/main" id="{65DAA0A6-A34A-D1D8-6BCD-A32044E05387}"/>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1" name="Text Placeholder 21">
            <a:extLst>
              <a:ext uri="{FF2B5EF4-FFF2-40B4-BE49-F238E27FC236}">
                <a16:creationId xmlns:a16="http://schemas.microsoft.com/office/drawing/2014/main" id="{5BAF9647-C8A8-5FA4-9804-6F48B72FF221}"/>
              </a:ext>
            </a:extLst>
          </p:cNvPr>
          <p:cNvSpPr>
            <a:spLocks noGrp="1"/>
          </p:cNvSpPr>
          <p:nvPr>
            <p:ph type="body" sz="quarter" idx="28"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731181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 IMAGE 1">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63B6EAF-4B02-4EA0-AA2E-551E8192BFF3}"/>
              </a:ext>
            </a:extLst>
          </p:cNvPr>
          <p:cNvSpPr/>
          <p:nvPr userDrawn="1"/>
        </p:nvSpPr>
        <p:spPr>
          <a:xfrm>
            <a:off x="-2" y="0"/>
            <a:ext cx="12192001"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1">
            <a:extLst>
              <a:ext uri="{FF2B5EF4-FFF2-40B4-BE49-F238E27FC236}">
                <a16:creationId xmlns:a16="http://schemas.microsoft.com/office/drawing/2014/main" id="{19BF44A3-0947-4866-8ADB-FF4A207A467F}"/>
              </a:ext>
            </a:extLst>
          </p:cNvPr>
          <p:cNvSpPr txBox="1">
            <a:spLocks/>
          </p:cNvSpPr>
          <p:nvPr userDrawn="1"/>
        </p:nvSpPr>
        <p:spPr>
          <a:xfrm>
            <a:off x="0" y="1574592"/>
            <a:ext cx="12192000" cy="3708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rgbClr val="EAC225"/>
                </a:solidFill>
              </a:rPr>
              <a:t>GROSSE</a:t>
            </a:r>
          </a:p>
          <a:p>
            <a:pPr algn="ctr"/>
            <a:r>
              <a:rPr lang="en-US" sz="5000">
                <a:solidFill>
                  <a:srgbClr val="EAC225"/>
                </a:solidFill>
              </a:rPr>
              <a:t>SECTION</a:t>
            </a:r>
            <a:endParaRPr lang="fr-FR" sz="5000">
              <a:solidFill>
                <a:srgbClr val="EAC225"/>
              </a:solidFill>
            </a:endParaRPr>
          </a:p>
        </p:txBody>
      </p:sp>
      <p:sp>
        <p:nvSpPr>
          <p:cNvPr id="43" name="Picture Placeholder 42">
            <a:extLst>
              <a:ext uri="{FF2B5EF4-FFF2-40B4-BE49-F238E27FC236}">
                <a16:creationId xmlns:a16="http://schemas.microsoft.com/office/drawing/2014/main" id="{619BA212-3EFD-40AA-A648-76223A4C88BB}"/>
              </a:ext>
            </a:extLst>
          </p:cNvPr>
          <p:cNvSpPr>
            <a:spLocks noGrp="1"/>
          </p:cNvSpPr>
          <p:nvPr>
            <p:ph type="pic" sz="quarter" idx="14"/>
          </p:nvPr>
        </p:nvSpPr>
        <p:spPr>
          <a:xfrm>
            <a:off x="2" y="0"/>
            <a:ext cx="12191999" cy="6878162"/>
          </a:xfrm>
          <a:custGeom>
            <a:avLst/>
            <a:gdLst>
              <a:gd name="connsiteX0" fmla="*/ 3109397 w 12191999"/>
              <a:gd name="connsiteY0" fmla="*/ 1 h 6878162"/>
              <a:gd name="connsiteX1" fmla="*/ 2938422 w 12191999"/>
              <a:gd name="connsiteY1" fmla="*/ 158923 h 6878162"/>
              <a:gd name="connsiteX2" fmla="*/ 1540724 w 12191999"/>
              <a:gd name="connsiteY2" fmla="*/ 2944382 h 6878162"/>
              <a:gd name="connsiteX3" fmla="*/ 2603145 w 12191999"/>
              <a:gd name="connsiteY3" fmla="*/ 2944382 h 6878162"/>
              <a:gd name="connsiteX4" fmla="*/ 4230238 w 12191999"/>
              <a:gd name="connsiteY4" fmla="*/ 455849 h 6878162"/>
              <a:gd name="connsiteX5" fmla="*/ 4390464 w 12191999"/>
              <a:gd name="connsiteY5" fmla="*/ 1674153 h 6878162"/>
              <a:gd name="connsiteX6" fmla="*/ 5379858 w 12191999"/>
              <a:gd name="connsiteY6" fmla="*/ 1229055 h 6878162"/>
              <a:gd name="connsiteX7" fmla="*/ 5425503 w 12191999"/>
              <a:gd name="connsiteY7" fmla="*/ 156822 h 6878162"/>
              <a:gd name="connsiteX8" fmla="*/ 5548902 w 12191999"/>
              <a:gd name="connsiteY8" fmla="*/ 1 h 6878162"/>
              <a:gd name="connsiteX9" fmla="*/ 0 w 12191999"/>
              <a:gd name="connsiteY9" fmla="*/ 0 h 6878162"/>
              <a:gd name="connsiteX10" fmla="*/ 6720640 w 12191999"/>
              <a:gd name="connsiteY10" fmla="*/ 0 h 6878162"/>
              <a:gd name="connsiteX11" fmla="*/ 6765454 w 12191999"/>
              <a:gd name="connsiteY11" fmla="*/ 6176 h 6878162"/>
              <a:gd name="connsiteX12" fmla="*/ 9084763 w 12191999"/>
              <a:gd name="connsiteY12" fmla="*/ 1609950 h 6878162"/>
              <a:gd name="connsiteX13" fmla="*/ 7866461 w 12191999"/>
              <a:gd name="connsiteY13" fmla="*/ 1770176 h 6878162"/>
              <a:gd name="connsiteX14" fmla="*/ 8311559 w 12191999"/>
              <a:gd name="connsiteY14" fmla="*/ 2759570 h 6878162"/>
              <a:gd name="connsiteX15" fmla="*/ 9917137 w 12191999"/>
              <a:gd name="connsiteY15" fmla="*/ 3343482 h 6878162"/>
              <a:gd name="connsiteX16" fmla="*/ 10885325 w 12191999"/>
              <a:gd name="connsiteY16" fmla="*/ 2906452 h 6878162"/>
              <a:gd name="connsiteX17" fmla="*/ 11510615 w 12191999"/>
              <a:gd name="connsiteY17" fmla="*/ 1279358 h 6878162"/>
              <a:gd name="connsiteX18" fmla="*/ 11019797 w 12191999"/>
              <a:gd name="connsiteY18" fmla="*/ 338064 h 6878162"/>
              <a:gd name="connsiteX19" fmla="*/ 10065055 w 12191999"/>
              <a:gd name="connsiteY19" fmla="*/ 1165058 h 6878162"/>
              <a:gd name="connsiteX20" fmla="*/ 9138101 w 12191999"/>
              <a:gd name="connsiteY20" fmla="*/ 88398 h 6878162"/>
              <a:gd name="connsiteX21" fmla="*/ 9031536 w 12191999"/>
              <a:gd name="connsiteY21" fmla="*/ 0 h 6878162"/>
              <a:gd name="connsiteX22" fmla="*/ 12191999 w 12191999"/>
              <a:gd name="connsiteY22" fmla="*/ 0 h 6878162"/>
              <a:gd name="connsiteX23" fmla="*/ 12191999 w 12191999"/>
              <a:gd name="connsiteY23" fmla="*/ 6878162 h 6878162"/>
              <a:gd name="connsiteX24" fmla="*/ 9110710 w 12191999"/>
              <a:gd name="connsiteY24" fmla="*/ 6878162 h 6878162"/>
              <a:gd name="connsiteX25" fmla="*/ 9259992 w 12191999"/>
              <a:gd name="connsiteY25" fmla="*/ 6739403 h 6878162"/>
              <a:gd name="connsiteX26" fmla="*/ 10657690 w 12191999"/>
              <a:gd name="connsiteY26" fmla="*/ 3953945 h 6878162"/>
              <a:gd name="connsiteX27" fmla="*/ 9595269 w 12191999"/>
              <a:gd name="connsiteY27" fmla="*/ 3953944 h 6878162"/>
              <a:gd name="connsiteX28" fmla="*/ 7968175 w 12191999"/>
              <a:gd name="connsiteY28" fmla="*/ 6442477 h 6878162"/>
              <a:gd name="connsiteX29" fmla="*/ 7807949 w 12191999"/>
              <a:gd name="connsiteY29" fmla="*/ 5224174 h 6878162"/>
              <a:gd name="connsiteX30" fmla="*/ 6818555 w 12191999"/>
              <a:gd name="connsiteY30" fmla="*/ 5669272 h 6878162"/>
              <a:gd name="connsiteX31" fmla="*/ 6772912 w 12191999"/>
              <a:gd name="connsiteY31" fmla="*/ 6741505 h 6878162"/>
              <a:gd name="connsiteX32" fmla="*/ 6665378 w 12191999"/>
              <a:gd name="connsiteY32" fmla="*/ 6878162 h 6878162"/>
              <a:gd name="connsiteX33" fmla="*/ 5172588 w 12191999"/>
              <a:gd name="connsiteY33" fmla="*/ 6878162 h 6878162"/>
              <a:gd name="connsiteX34" fmla="*/ 5094355 w 12191999"/>
              <a:gd name="connsiteY34" fmla="*/ 6858284 h 6878162"/>
              <a:gd name="connsiteX35" fmla="*/ 3113651 w 12191999"/>
              <a:gd name="connsiteY35" fmla="*/ 5330580 h 6878162"/>
              <a:gd name="connsiteX36" fmla="*/ 4331953 w 12191999"/>
              <a:gd name="connsiteY36" fmla="*/ 5170354 h 6878162"/>
              <a:gd name="connsiteX37" fmla="*/ 3886856 w 12191999"/>
              <a:gd name="connsiteY37" fmla="*/ 4180960 h 6878162"/>
              <a:gd name="connsiteX38" fmla="*/ 2281276 w 12191999"/>
              <a:gd name="connsiteY38" fmla="*/ 3597048 h 6878162"/>
              <a:gd name="connsiteX39" fmla="*/ 1313088 w 12191999"/>
              <a:gd name="connsiteY39" fmla="*/ 4034078 h 6878162"/>
              <a:gd name="connsiteX40" fmla="*/ 687799 w 12191999"/>
              <a:gd name="connsiteY40" fmla="*/ 5661172 h 6878162"/>
              <a:gd name="connsiteX41" fmla="*/ 1178617 w 12191999"/>
              <a:gd name="connsiteY41" fmla="*/ 6602466 h 6878162"/>
              <a:gd name="connsiteX42" fmla="*/ 2133359 w 12191999"/>
              <a:gd name="connsiteY42" fmla="*/ 5775472 h 6878162"/>
              <a:gd name="connsiteX43" fmla="*/ 3060312 w 12191999"/>
              <a:gd name="connsiteY43" fmla="*/ 6852132 h 6878162"/>
              <a:gd name="connsiteX44" fmla="*/ 3091692 w 12191999"/>
              <a:gd name="connsiteY44" fmla="*/ 6878162 h 6878162"/>
              <a:gd name="connsiteX45" fmla="*/ 0 w 12191999"/>
              <a:gd name="connsiteY45" fmla="*/ 6878162 h 6878162"/>
              <a:gd name="connsiteX46" fmla="*/ 6720639 w 12191999"/>
              <a:gd name="connsiteY46" fmla="*/ 0 h 6878162"/>
              <a:gd name="connsiteX47" fmla="*/ 9031536 w 12191999"/>
              <a:gd name="connsiteY47" fmla="*/ 0 h 6878162"/>
              <a:gd name="connsiteX48" fmla="*/ 9031536 w 12191999"/>
              <a:gd name="connsiteY48" fmla="*/ 0 h 6878162"/>
              <a:gd name="connsiteX49" fmla="*/ 6720640 w 12191999"/>
              <a:gd name="connsiteY49" fmla="*/ 0 h 687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999" h="6878162">
                <a:moveTo>
                  <a:pt x="3109397" y="1"/>
                </a:moveTo>
                <a:lnTo>
                  <a:pt x="2938422" y="158923"/>
                </a:lnTo>
                <a:cubicBezTo>
                  <a:pt x="1888354" y="1202550"/>
                  <a:pt x="1557869" y="2423658"/>
                  <a:pt x="1540724" y="2944382"/>
                </a:cubicBezTo>
                <a:lnTo>
                  <a:pt x="2603145" y="2944382"/>
                </a:lnTo>
                <a:cubicBezTo>
                  <a:pt x="2701756" y="2043153"/>
                  <a:pt x="3210504" y="1115031"/>
                  <a:pt x="4230238" y="455849"/>
                </a:cubicBezTo>
                <a:cubicBezTo>
                  <a:pt x="4149177" y="989697"/>
                  <a:pt x="4162244" y="1066345"/>
                  <a:pt x="4390464" y="1674153"/>
                </a:cubicBezTo>
                <a:cubicBezTo>
                  <a:pt x="4410980" y="1664738"/>
                  <a:pt x="5359342" y="1231744"/>
                  <a:pt x="5379858" y="1229055"/>
                </a:cubicBezTo>
                <a:cubicBezTo>
                  <a:pt x="5176538" y="813316"/>
                  <a:pt x="5217468" y="468490"/>
                  <a:pt x="5425503" y="156822"/>
                </a:cubicBezTo>
                <a:lnTo>
                  <a:pt x="5548902" y="1"/>
                </a:lnTo>
                <a:close/>
                <a:moveTo>
                  <a:pt x="0" y="0"/>
                </a:moveTo>
                <a:lnTo>
                  <a:pt x="6720640" y="0"/>
                </a:lnTo>
                <a:lnTo>
                  <a:pt x="6765454" y="6176"/>
                </a:lnTo>
                <a:cubicBezTo>
                  <a:pt x="7612425" y="147056"/>
                  <a:pt x="8466780" y="653948"/>
                  <a:pt x="9084763" y="1609950"/>
                </a:cubicBezTo>
                <a:cubicBezTo>
                  <a:pt x="8550915" y="1528888"/>
                  <a:pt x="8474267" y="1541955"/>
                  <a:pt x="7866461" y="1770176"/>
                </a:cubicBezTo>
                <a:cubicBezTo>
                  <a:pt x="7875875" y="1790692"/>
                  <a:pt x="8308869" y="2739055"/>
                  <a:pt x="8311559" y="2759570"/>
                </a:cubicBezTo>
                <a:cubicBezTo>
                  <a:pt x="8976739" y="2434255"/>
                  <a:pt x="9460385" y="2734228"/>
                  <a:pt x="9917137" y="3343482"/>
                </a:cubicBezTo>
                <a:cubicBezTo>
                  <a:pt x="10090605" y="3298486"/>
                  <a:pt x="10866189" y="2889472"/>
                  <a:pt x="10885325" y="2906452"/>
                </a:cubicBezTo>
                <a:cubicBezTo>
                  <a:pt x="10565959" y="2207205"/>
                  <a:pt x="10899807" y="1566057"/>
                  <a:pt x="11510615" y="1279358"/>
                </a:cubicBezTo>
                <a:cubicBezTo>
                  <a:pt x="11443379" y="931976"/>
                  <a:pt x="11024193" y="346855"/>
                  <a:pt x="11019797" y="338064"/>
                </a:cubicBezTo>
                <a:cubicBezTo>
                  <a:pt x="10525619" y="539770"/>
                  <a:pt x="10169183" y="1003521"/>
                  <a:pt x="10065055" y="1165058"/>
                </a:cubicBezTo>
                <a:cubicBezTo>
                  <a:pt x="9783529" y="733114"/>
                  <a:pt x="9466020" y="378172"/>
                  <a:pt x="9138101" y="88398"/>
                </a:cubicBezTo>
                <a:lnTo>
                  <a:pt x="9031536" y="0"/>
                </a:lnTo>
                <a:lnTo>
                  <a:pt x="12191999" y="0"/>
                </a:lnTo>
                <a:lnTo>
                  <a:pt x="12191999" y="6878162"/>
                </a:lnTo>
                <a:lnTo>
                  <a:pt x="9110710" y="6878162"/>
                </a:lnTo>
                <a:lnTo>
                  <a:pt x="9259992" y="6739403"/>
                </a:lnTo>
                <a:cubicBezTo>
                  <a:pt x="10310060" y="5695777"/>
                  <a:pt x="10640545" y="4474668"/>
                  <a:pt x="10657690" y="3953945"/>
                </a:cubicBezTo>
                <a:lnTo>
                  <a:pt x="9595269" y="3953944"/>
                </a:lnTo>
                <a:cubicBezTo>
                  <a:pt x="9496658" y="4855174"/>
                  <a:pt x="8987910" y="5783295"/>
                  <a:pt x="7968175" y="6442477"/>
                </a:cubicBezTo>
                <a:cubicBezTo>
                  <a:pt x="8049237" y="5908629"/>
                  <a:pt x="8036170" y="5831981"/>
                  <a:pt x="7807949" y="5224174"/>
                </a:cubicBezTo>
                <a:cubicBezTo>
                  <a:pt x="7787433" y="5233588"/>
                  <a:pt x="6839071" y="5666582"/>
                  <a:pt x="6818555" y="5669272"/>
                </a:cubicBezTo>
                <a:cubicBezTo>
                  <a:pt x="7021877" y="6085010"/>
                  <a:pt x="6980946" y="6429836"/>
                  <a:pt x="6772912" y="6741505"/>
                </a:cubicBezTo>
                <a:lnTo>
                  <a:pt x="6665378" y="6878162"/>
                </a:lnTo>
                <a:lnTo>
                  <a:pt x="5172588" y="6878162"/>
                </a:lnTo>
                <a:lnTo>
                  <a:pt x="5094355" y="6858284"/>
                </a:lnTo>
                <a:cubicBezTo>
                  <a:pt x="4362363" y="6650318"/>
                  <a:pt x="3649236" y="6159114"/>
                  <a:pt x="3113651" y="5330580"/>
                </a:cubicBezTo>
                <a:cubicBezTo>
                  <a:pt x="3647499" y="5411642"/>
                  <a:pt x="3724147" y="5398575"/>
                  <a:pt x="4331953" y="5170354"/>
                </a:cubicBezTo>
                <a:cubicBezTo>
                  <a:pt x="4322539" y="5149838"/>
                  <a:pt x="3889546" y="4201476"/>
                  <a:pt x="3886856" y="4180960"/>
                </a:cubicBezTo>
                <a:cubicBezTo>
                  <a:pt x="3221675" y="4506275"/>
                  <a:pt x="2738029" y="4206303"/>
                  <a:pt x="2281276" y="3597048"/>
                </a:cubicBezTo>
                <a:cubicBezTo>
                  <a:pt x="2107810" y="3642044"/>
                  <a:pt x="1332225" y="4051059"/>
                  <a:pt x="1313088" y="4034078"/>
                </a:cubicBezTo>
                <a:cubicBezTo>
                  <a:pt x="1632455" y="4733325"/>
                  <a:pt x="1298606" y="5374473"/>
                  <a:pt x="687799" y="5661172"/>
                </a:cubicBezTo>
                <a:cubicBezTo>
                  <a:pt x="755034" y="6008554"/>
                  <a:pt x="1174221" y="6593675"/>
                  <a:pt x="1178617" y="6602466"/>
                </a:cubicBezTo>
                <a:cubicBezTo>
                  <a:pt x="1672795" y="6400760"/>
                  <a:pt x="2029230" y="5937009"/>
                  <a:pt x="2133359" y="5775472"/>
                </a:cubicBezTo>
                <a:cubicBezTo>
                  <a:pt x="2414885" y="6207415"/>
                  <a:pt x="2732394" y="6562357"/>
                  <a:pt x="3060312" y="6852132"/>
                </a:cubicBezTo>
                <a:lnTo>
                  <a:pt x="3091692" y="6878162"/>
                </a:lnTo>
                <a:lnTo>
                  <a:pt x="0" y="6878162"/>
                </a:lnTo>
                <a:close/>
                <a:moveTo>
                  <a:pt x="6720639" y="0"/>
                </a:moveTo>
                <a:lnTo>
                  <a:pt x="9031536" y="0"/>
                </a:lnTo>
                <a:lnTo>
                  <a:pt x="9031536" y="0"/>
                </a:lnTo>
                <a:lnTo>
                  <a:pt x="6720640" y="0"/>
                </a:lnTo>
                <a:close/>
              </a:path>
            </a:pathLst>
          </a:custGeom>
          <a:solidFill>
            <a:schemeClr val="bg1">
              <a:lumMod val="95000"/>
            </a:schemeClr>
          </a:solidFill>
        </p:spPr>
        <p:txBody>
          <a:bodyPr wrap="square">
            <a:noAutofit/>
          </a:bodyPr>
          <a:lstStyle/>
          <a:p>
            <a:endParaRPr lang="fr-FR"/>
          </a:p>
        </p:txBody>
      </p:sp>
      <p:sp>
        <p:nvSpPr>
          <p:cNvPr id="45" name="Text Placeholder 7">
            <a:extLst>
              <a:ext uri="{FF2B5EF4-FFF2-40B4-BE49-F238E27FC236}">
                <a16:creationId xmlns:a16="http://schemas.microsoft.com/office/drawing/2014/main" id="{557A287B-ADA2-411C-AD88-AAF421C3D065}"/>
              </a:ext>
            </a:extLst>
          </p:cNvPr>
          <p:cNvSpPr>
            <a:spLocks noGrp="1"/>
          </p:cNvSpPr>
          <p:nvPr>
            <p:ph type="body" sz="quarter" idx="10" hasCustomPrompt="1"/>
          </p:nvPr>
        </p:nvSpPr>
        <p:spPr>
          <a:xfrm>
            <a:off x="2663825" y="2008187"/>
            <a:ext cx="6864350" cy="2841625"/>
          </a:xfrm>
        </p:spPr>
        <p:txBody>
          <a:bodyPr anchor="ctr">
            <a:noAutofit/>
          </a:bodyPr>
          <a:lstStyle>
            <a:lvl1pPr marL="0" indent="0" algn="ctr">
              <a:spcBef>
                <a:spcPts val="0"/>
              </a:spcBef>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GROSSE</a:t>
            </a:r>
          </a:p>
          <a:p>
            <a:pPr lvl="0"/>
            <a:r>
              <a:rPr lang="fr-FR" dirty="0"/>
              <a:t>SECTION </a:t>
            </a:r>
          </a:p>
        </p:txBody>
      </p:sp>
      <p:sp>
        <p:nvSpPr>
          <p:cNvPr id="6" name="Espace réservé du numéro de diapositive 1">
            <a:extLst>
              <a:ext uri="{FF2B5EF4-FFF2-40B4-BE49-F238E27FC236}">
                <a16:creationId xmlns:a16="http://schemas.microsoft.com/office/drawing/2014/main" id="{1DF093AC-3C01-0D58-61BD-82CEF2037B3E}"/>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Tree>
    <p:extLst>
      <p:ext uri="{BB962C8B-B14F-4D97-AF65-F5344CB8AC3E}">
        <p14:creationId xmlns:p14="http://schemas.microsoft.com/office/powerpoint/2010/main" val="3388998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 IMAGE 2">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63B6EAF-4B02-4EA0-AA2E-551E8192BFF3}"/>
              </a:ext>
            </a:extLst>
          </p:cNvPr>
          <p:cNvSpPr/>
          <p:nvPr userDrawn="1"/>
        </p:nvSpPr>
        <p:spPr>
          <a:xfrm>
            <a:off x="-2" y="0"/>
            <a:ext cx="12192001"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1">
            <a:extLst>
              <a:ext uri="{FF2B5EF4-FFF2-40B4-BE49-F238E27FC236}">
                <a16:creationId xmlns:a16="http://schemas.microsoft.com/office/drawing/2014/main" id="{19BF44A3-0947-4866-8ADB-FF4A207A467F}"/>
              </a:ext>
            </a:extLst>
          </p:cNvPr>
          <p:cNvSpPr txBox="1">
            <a:spLocks/>
          </p:cNvSpPr>
          <p:nvPr userDrawn="1"/>
        </p:nvSpPr>
        <p:spPr>
          <a:xfrm>
            <a:off x="0" y="1574592"/>
            <a:ext cx="12192000" cy="3708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rgbClr val="EAC225"/>
                </a:solidFill>
              </a:rPr>
              <a:t>GROSSE</a:t>
            </a:r>
          </a:p>
          <a:p>
            <a:pPr algn="ctr"/>
            <a:r>
              <a:rPr lang="en-US" sz="5000">
                <a:solidFill>
                  <a:srgbClr val="EAC225"/>
                </a:solidFill>
              </a:rPr>
              <a:t>SECTION</a:t>
            </a:r>
            <a:endParaRPr lang="fr-FR" sz="5000">
              <a:solidFill>
                <a:srgbClr val="EAC225"/>
              </a:solidFill>
            </a:endParaRPr>
          </a:p>
        </p:txBody>
      </p:sp>
      <p:sp>
        <p:nvSpPr>
          <p:cNvPr id="43" name="Picture Placeholder 42">
            <a:extLst>
              <a:ext uri="{FF2B5EF4-FFF2-40B4-BE49-F238E27FC236}">
                <a16:creationId xmlns:a16="http://schemas.microsoft.com/office/drawing/2014/main" id="{619BA212-3EFD-40AA-A648-76223A4C88BB}"/>
              </a:ext>
            </a:extLst>
          </p:cNvPr>
          <p:cNvSpPr>
            <a:spLocks noGrp="1"/>
          </p:cNvSpPr>
          <p:nvPr>
            <p:ph type="pic" sz="quarter" idx="14"/>
          </p:nvPr>
        </p:nvSpPr>
        <p:spPr>
          <a:xfrm>
            <a:off x="2" y="-20162"/>
            <a:ext cx="12191999" cy="6878162"/>
          </a:xfrm>
          <a:custGeom>
            <a:avLst/>
            <a:gdLst>
              <a:gd name="connsiteX0" fmla="*/ 3109397 w 12191999"/>
              <a:gd name="connsiteY0" fmla="*/ 1 h 6878162"/>
              <a:gd name="connsiteX1" fmla="*/ 2938422 w 12191999"/>
              <a:gd name="connsiteY1" fmla="*/ 158923 h 6878162"/>
              <a:gd name="connsiteX2" fmla="*/ 1540724 w 12191999"/>
              <a:gd name="connsiteY2" fmla="*/ 2944382 h 6878162"/>
              <a:gd name="connsiteX3" fmla="*/ 2603145 w 12191999"/>
              <a:gd name="connsiteY3" fmla="*/ 2944382 h 6878162"/>
              <a:gd name="connsiteX4" fmla="*/ 4230238 w 12191999"/>
              <a:gd name="connsiteY4" fmla="*/ 455849 h 6878162"/>
              <a:gd name="connsiteX5" fmla="*/ 4390464 w 12191999"/>
              <a:gd name="connsiteY5" fmla="*/ 1674153 h 6878162"/>
              <a:gd name="connsiteX6" fmla="*/ 5379858 w 12191999"/>
              <a:gd name="connsiteY6" fmla="*/ 1229055 h 6878162"/>
              <a:gd name="connsiteX7" fmla="*/ 5425503 w 12191999"/>
              <a:gd name="connsiteY7" fmla="*/ 156822 h 6878162"/>
              <a:gd name="connsiteX8" fmla="*/ 5548902 w 12191999"/>
              <a:gd name="connsiteY8" fmla="*/ 1 h 6878162"/>
              <a:gd name="connsiteX9" fmla="*/ 0 w 12191999"/>
              <a:gd name="connsiteY9" fmla="*/ 0 h 6878162"/>
              <a:gd name="connsiteX10" fmla="*/ 6720640 w 12191999"/>
              <a:gd name="connsiteY10" fmla="*/ 0 h 6878162"/>
              <a:gd name="connsiteX11" fmla="*/ 6765454 w 12191999"/>
              <a:gd name="connsiteY11" fmla="*/ 6176 h 6878162"/>
              <a:gd name="connsiteX12" fmla="*/ 9084763 w 12191999"/>
              <a:gd name="connsiteY12" fmla="*/ 1609950 h 6878162"/>
              <a:gd name="connsiteX13" fmla="*/ 7866461 w 12191999"/>
              <a:gd name="connsiteY13" fmla="*/ 1770176 h 6878162"/>
              <a:gd name="connsiteX14" fmla="*/ 8311559 w 12191999"/>
              <a:gd name="connsiteY14" fmla="*/ 2759570 h 6878162"/>
              <a:gd name="connsiteX15" fmla="*/ 9917137 w 12191999"/>
              <a:gd name="connsiteY15" fmla="*/ 3343482 h 6878162"/>
              <a:gd name="connsiteX16" fmla="*/ 10885325 w 12191999"/>
              <a:gd name="connsiteY16" fmla="*/ 2906452 h 6878162"/>
              <a:gd name="connsiteX17" fmla="*/ 11510615 w 12191999"/>
              <a:gd name="connsiteY17" fmla="*/ 1279358 h 6878162"/>
              <a:gd name="connsiteX18" fmla="*/ 11019797 w 12191999"/>
              <a:gd name="connsiteY18" fmla="*/ 338064 h 6878162"/>
              <a:gd name="connsiteX19" fmla="*/ 10065055 w 12191999"/>
              <a:gd name="connsiteY19" fmla="*/ 1165058 h 6878162"/>
              <a:gd name="connsiteX20" fmla="*/ 9138101 w 12191999"/>
              <a:gd name="connsiteY20" fmla="*/ 88398 h 6878162"/>
              <a:gd name="connsiteX21" fmla="*/ 9031536 w 12191999"/>
              <a:gd name="connsiteY21" fmla="*/ 0 h 6878162"/>
              <a:gd name="connsiteX22" fmla="*/ 12191999 w 12191999"/>
              <a:gd name="connsiteY22" fmla="*/ 0 h 6878162"/>
              <a:gd name="connsiteX23" fmla="*/ 12191999 w 12191999"/>
              <a:gd name="connsiteY23" fmla="*/ 6878162 h 6878162"/>
              <a:gd name="connsiteX24" fmla="*/ 9110710 w 12191999"/>
              <a:gd name="connsiteY24" fmla="*/ 6878162 h 6878162"/>
              <a:gd name="connsiteX25" fmla="*/ 9259992 w 12191999"/>
              <a:gd name="connsiteY25" fmla="*/ 6739403 h 6878162"/>
              <a:gd name="connsiteX26" fmla="*/ 10657690 w 12191999"/>
              <a:gd name="connsiteY26" fmla="*/ 3953945 h 6878162"/>
              <a:gd name="connsiteX27" fmla="*/ 9595269 w 12191999"/>
              <a:gd name="connsiteY27" fmla="*/ 3953944 h 6878162"/>
              <a:gd name="connsiteX28" fmla="*/ 7968175 w 12191999"/>
              <a:gd name="connsiteY28" fmla="*/ 6442477 h 6878162"/>
              <a:gd name="connsiteX29" fmla="*/ 7807949 w 12191999"/>
              <a:gd name="connsiteY29" fmla="*/ 5224174 h 6878162"/>
              <a:gd name="connsiteX30" fmla="*/ 6818555 w 12191999"/>
              <a:gd name="connsiteY30" fmla="*/ 5669272 h 6878162"/>
              <a:gd name="connsiteX31" fmla="*/ 6772912 w 12191999"/>
              <a:gd name="connsiteY31" fmla="*/ 6741505 h 6878162"/>
              <a:gd name="connsiteX32" fmla="*/ 6665378 w 12191999"/>
              <a:gd name="connsiteY32" fmla="*/ 6878162 h 6878162"/>
              <a:gd name="connsiteX33" fmla="*/ 5172588 w 12191999"/>
              <a:gd name="connsiteY33" fmla="*/ 6878162 h 6878162"/>
              <a:gd name="connsiteX34" fmla="*/ 5094355 w 12191999"/>
              <a:gd name="connsiteY34" fmla="*/ 6858284 h 6878162"/>
              <a:gd name="connsiteX35" fmla="*/ 3113651 w 12191999"/>
              <a:gd name="connsiteY35" fmla="*/ 5330580 h 6878162"/>
              <a:gd name="connsiteX36" fmla="*/ 4331953 w 12191999"/>
              <a:gd name="connsiteY36" fmla="*/ 5170354 h 6878162"/>
              <a:gd name="connsiteX37" fmla="*/ 3886856 w 12191999"/>
              <a:gd name="connsiteY37" fmla="*/ 4180960 h 6878162"/>
              <a:gd name="connsiteX38" fmla="*/ 2281276 w 12191999"/>
              <a:gd name="connsiteY38" fmla="*/ 3597048 h 6878162"/>
              <a:gd name="connsiteX39" fmla="*/ 1313088 w 12191999"/>
              <a:gd name="connsiteY39" fmla="*/ 4034078 h 6878162"/>
              <a:gd name="connsiteX40" fmla="*/ 687799 w 12191999"/>
              <a:gd name="connsiteY40" fmla="*/ 5661172 h 6878162"/>
              <a:gd name="connsiteX41" fmla="*/ 1178617 w 12191999"/>
              <a:gd name="connsiteY41" fmla="*/ 6602466 h 6878162"/>
              <a:gd name="connsiteX42" fmla="*/ 2133359 w 12191999"/>
              <a:gd name="connsiteY42" fmla="*/ 5775472 h 6878162"/>
              <a:gd name="connsiteX43" fmla="*/ 3060312 w 12191999"/>
              <a:gd name="connsiteY43" fmla="*/ 6852132 h 6878162"/>
              <a:gd name="connsiteX44" fmla="*/ 3091692 w 12191999"/>
              <a:gd name="connsiteY44" fmla="*/ 6878162 h 6878162"/>
              <a:gd name="connsiteX45" fmla="*/ 0 w 12191999"/>
              <a:gd name="connsiteY45" fmla="*/ 6878162 h 6878162"/>
              <a:gd name="connsiteX46" fmla="*/ 6720639 w 12191999"/>
              <a:gd name="connsiteY46" fmla="*/ 0 h 6878162"/>
              <a:gd name="connsiteX47" fmla="*/ 9031536 w 12191999"/>
              <a:gd name="connsiteY47" fmla="*/ 0 h 6878162"/>
              <a:gd name="connsiteX48" fmla="*/ 9031536 w 12191999"/>
              <a:gd name="connsiteY48" fmla="*/ 0 h 6878162"/>
              <a:gd name="connsiteX49" fmla="*/ 6720640 w 12191999"/>
              <a:gd name="connsiteY49" fmla="*/ 0 h 687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999" h="6878162">
                <a:moveTo>
                  <a:pt x="3109397" y="1"/>
                </a:moveTo>
                <a:lnTo>
                  <a:pt x="2938422" y="158923"/>
                </a:lnTo>
                <a:cubicBezTo>
                  <a:pt x="1888354" y="1202550"/>
                  <a:pt x="1557869" y="2423658"/>
                  <a:pt x="1540724" y="2944382"/>
                </a:cubicBezTo>
                <a:lnTo>
                  <a:pt x="2603145" y="2944382"/>
                </a:lnTo>
                <a:cubicBezTo>
                  <a:pt x="2701756" y="2043153"/>
                  <a:pt x="3210504" y="1115031"/>
                  <a:pt x="4230238" y="455849"/>
                </a:cubicBezTo>
                <a:cubicBezTo>
                  <a:pt x="4149177" y="989697"/>
                  <a:pt x="4162244" y="1066345"/>
                  <a:pt x="4390464" y="1674153"/>
                </a:cubicBezTo>
                <a:cubicBezTo>
                  <a:pt x="4410980" y="1664738"/>
                  <a:pt x="5359342" y="1231744"/>
                  <a:pt x="5379858" y="1229055"/>
                </a:cubicBezTo>
                <a:cubicBezTo>
                  <a:pt x="5176538" y="813316"/>
                  <a:pt x="5217468" y="468490"/>
                  <a:pt x="5425503" y="156822"/>
                </a:cubicBezTo>
                <a:lnTo>
                  <a:pt x="5548902" y="1"/>
                </a:lnTo>
                <a:close/>
                <a:moveTo>
                  <a:pt x="0" y="0"/>
                </a:moveTo>
                <a:lnTo>
                  <a:pt x="6720640" y="0"/>
                </a:lnTo>
                <a:lnTo>
                  <a:pt x="6765454" y="6176"/>
                </a:lnTo>
                <a:cubicBezTo>
                  <a:pt x="7612425" y="147056"/>
                  <a:pt x="8466780" y="653948"/>
                  <a:pt x="9084763" y="1609950"/>
                </a:cubicBezTo>
                <a:cubicBezTo>
                  <a:pt x="8550915" y="1528888"/>
                  <a:pt x="8474267" y="1541955"/>
                  <a:pt x="7866461" y="1770176"/>
                </a:cubicBezTo>
                <a:cubicBezTo>
                  <a:pt x="7875875" y="1790692"/>
                  <a:pt x="8308869" y="2739055"/>
                  <a:pt x="8311559" y="2759570"/>
                </a:cubicBezTo>
                <a:cubicBezTo>
                  <a:pt x="8976739" y="2434255"/>
                  <a:pt x="9460385" y="2734228"/>
                  <a:pt x="9917137" y="3343482"/>
                </a:cubicBezTo>
                <a:cubicBezTo>
                  <a:pt x="10090605" y="3298486"/>
                  <a:pt x="10866189" y="2889472"/>
                  <a:pt x="10885325" y="2906452"/>
                </a:cubicBezTo>
                <a:cubicBezTo>
                  <a:pt x="10565959" y="2207205"/>
                  <a:pt x="10899807" y="1566057"/>
                  <a:pt x="11510615" y="1279358"/>
                </a:cubicBezTo>
                <a:cubicBezTo>
                  <a:pt x="11443379" y="931976"/>
                  <a:pt x="11024193" y="346855"/>
                  <a:pt x="11019797" y="338064"/>
                </a:cubicBezTo>
                <a:cubicBezTo>
                  <a:pt x="10525619" y="539770"/>
                  <a:pt x="10169183" y="1003521"/>
                  <a:pt x="10065055" y="1165058"/>
                </a:cubicBezTo>
                <a:cubicBezTo>
                  <a:pt x="9783529" y="733114"/>
                  <a:pt x="9466020" y="378172"/>
                  <a:pt x="9138101" y="88398"/>
                </a:cubicBezTo>
                <a:lnTo>
                  <a:pt x="9031536" y="0"/>
                </a:lnTo>
                <a:lnTo>
                  <a:pt x="12191999" y="0"/>
                </a:lnTo>
                <a:lnTo>
                  <a:pt x="12191999" y="6878162"/>
                </a:lnTo>
                <a:lnTo>
                  <a:pt x="9110710" y="6878162"/>
                </a:lnTo>
                <a:lnTo>
                  <a:pt x="9259992" y="6739403"/>
                </a:lnTo>
                <a:cubicBezTo>
                  <a:pt x="10310060" y="5695777"/>
                  <a:pt x="10640545" y="4474668"/>
                  <a:pt x="10657690" y="3953945"/>
                </a:cubicBezTo>
                <a:lnTo>
                  <a:pt x="9595269" y="3953944"/>
                </a:lnTo>
                <a:cubicBezTo>
                  <a:pt x="9496658" y="4855174"/>
                  <a:pt x="8987910" y="5783295"/>
                  <a:pt x="7968175" y="6442477"/>
                </a:cubicBezTo>
                <a:cubicBezTo>
                  <a:pt x="8049237" y="5908629"/>
                  <a:pt x="8036170" y="5831981"/>
                  <a:pt x="7807949" y="5224174"/>
                </a:cubicBezTo>
                <a:cubicBezTo>
                  <a:pt x="7787433" y="5233588"/>
                  <a:pt x="6839071" y="5666582"/>
                  <a:pt x="6818555" y="5669272"/>
                </a:cubicBezTo>
                <a:cubicBezTo>
                  <a:pt x="7021877" y="6085010"/>
                  <a:pt x="6980946" y="6429836"/>
                  <a:pt x="6772912" y="6741505"/>
                </a:cubicBezTo>
                <a:lnTo>
                  <a:pt x="6665378" y="6878162"/>
                </a:lnTo>
                <a:lnTo>
                  <a:pt x="5172588" y="6878162"/>
                </a:lnTo>
                <a:lnTo>
                  <a:pt x="5094355" y="6858284"/>
                </a:lnTo>
                <a:cubicBezTo>
                  <a:pt x="4362363" y="6650318"/>
                  <a:pt x="3649236" y="6159114"/>
                  <a:pt x="3113651" y="5330580"/>
                </a:cubicBezTo>
                <a:cubicBezTo>
                  <a:pt x="3647499" y="5411642"/>
                  <a:pt x="3724147" y="5398575"/>
                  <a:pt x="4331953" y="5170354"/>
                </a:cubicBezTo>
                <a:cubicBezTo>
                  <a:pt x="4322539" y="5149838"/>
                  <a:pt x="3889546" y="4201476"/>
                  <a:pt x="3886856" y="4180960"/>
                </a:cubicBezTo>
                <a:cubicBezTo>
                  <a:pt x="3221675" y="4506275"/>
                  <a:pt x="2738029" y="4206303"/>
                  <a:pt x="2281276" y="3597048"/>
                </a:cubicBezTo>
                <a:cubicBezTo>
                  <a:pt x="2107810" y="3642044"/>
                  <a:pt x="1332225" y="4051059"/>
                  <a:pt x="1313088" y="4034078"/>
                </a:cubicBezTo>
                <a:cubicBezTo>
                  <a:pt x="1632455" y="4733325"/>
                  <a:pt x="1298606" y="5374473"/>
                  <a:pt x="687799" y="5661172"/>
                </a:cubicBezTo>
                <a:cubicBezTo>
                  <a:pt x="755034" y="6008554"/>
                  <a:pt x="1174221" y="6593675"/>
                  <a:pt x="1178617" y="6602466"/>
                </a:cubicBezTo>
                <a:cubicBezTo>
                  <a:pt x="1672795" y="6400760"/>
                  <a:pt x="2029230" y="5937009"/>
                  <a:pt x="2133359" y="5775472"/>
                </a:cubicBezTo>
                <a:cubicBezTo>
                  <a:pt x="2414885" y="6207415"/>
                  <a:pt x="2732394" y="6562357"/>
                  <a:pt x="3060312" y="6852132"/>
                </a:cubicBezTo>
                <a:lnTo>
                  <a:pt x="3091692" y="6878162"/>
                </a:lnTo>
                <a:lnTo>
                  <a:pt x="0" y="6878162"/>
                </a:lnTo>
                <a:close/>
                <a:moveTo>
                  <a:pt x="6720639" y="0"/>
                </a:moveTo>
                <a:lnTo>
                  <a:pt x="9031536" y="0"/>
                </a:lnTo>
                <a:lnTo>
                  <a:pt x="9031536" y="0"/>
                </a:lnTo>
                <a:lnTo>
                  <a:pt x="6720640" y="0"/>
                </a:lnTo>
                <a:close/>
              </a:path>
            </a:pathLst>
          </a:custGeom>
          <a:solidFill>
            <a:schemeClr val="bg1">
              <a:lumMod val="95000"/>
            </a:schemeClr>
          </a:solidFill>
        </p:spPr>
        <p:txBody>
          <a:bodyPr wrap="square">
            <a:noAutofit/>
          </a:bodyPr>
          <a:lstStyle/>
          <a:p>
            <a:endParaRPr lang="fr-FR"/>
          </a:p>
        </p:txBody>
      </p:sp>
      <p:sp>
        <p:nvSpPr>
          <p:cNvPr id="45" name="Text Placeholder 7">
            <a:extLst>
              <a:ext uri="{FF2B5EF4-FFF2-40B4-BE49-F238E27FC236}">
                <a16:creationId xmlns:a16="http://schemas.microsoft.com/office/drawing/2014/main" id="{557A287B-ADA2-411C-AD88-AAF421C3D065}"/>
              </a:ext>
            </a:extLst>
          </p:cNvPr>
          <p:cNvSpPr>
            <a:spLocks noGrp="1"/>
          </p:cNvSpPr>
          <p:nvPr>
            <p:ph type="body" sz="quarter" idx="10" hasCustomPrompt="1"/>
          </p:nvPr>
        </p:nvSpPr>
        <p:spPr>
          <a:xfrm>
            <a:off x="2663825" y="2008187"/>
            <a:ext cx="6864350" cy="2841625"/>
          </a:xfrm>
        </p:spPr>
        <p:txBody>
          <a:bodyPr anchor="ctr">
            <a:noAutofit/>
          </a:bodyPr>
          <a:lstStyle>
            <a:lvl1pPr marL="0" indent="0" algn="ctr">
              <a:lnSpc>
                <a:spcPct val="100000"/>
              </a:lnSpc>
              <a:spcBef>
                <a:spcPts val="0"/>
              </a:spcBef>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GROSSE</a:t>
            </a:r>
          </a:p>
          <a:p>
            <a:pPr lvl="0"/>
            <a:r>
              <a:rPr lang="fr-FR" dirty="0"/>
              <a:t>SECTION </a:t>
            </a:r>
          </a:p>
        </p:txBody>
      </p:sp>
      <p:sp>
        <p:nvSpPr>
          <p:cNvPr id="6" name="Espace réservé du numéro de diapositive 1">
            <a:extLst>
              <a:ext uri="{FF2B5EF4-FFF2-40B4-BE49-F238E27FC236}">
                <a16:creationId xmlns:a16="http://schemas.microsoft.com/office/drawing/2014/main" id="{B5FF9067-1446-34C4-FB3F-0EAF18567D9F}"/>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Tree>
    <p:extLst>
      <p:ext uri="{BB962C8B-B14F-4D97-AF65-F5344CB8AC3E}">
        <p14:creationId xmlns:p14="http://schemas.microsoft.com/office/powerpoint/2010/main" val="1763072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RCI + IMAGE 1">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C73A099-A660-4CF4-8E51-0ED7F4D30F85}"/>
              </a:ext>
            </a:extLst>
          </p:cNvPr>
          <p:cNvSpPr/>
          <p:nvPr userDrawn="1"/>
        </p:nvSpPr>
        <p:spPr>
          <a:xfrm>
            <a:off x="-2" y="0"/>
            <a:ext cx="12192001"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Picture Placeholder 41">
            <a:extLst>
              <a:ext uri="{FF2B5EF4-FFF2-40B4-BE49-F238E27FC236}">
                <a16:creationId xmlns:a16="http://schemas.microsoft.com/office/drawing/2014/main" id="{B4AF4DCA-9F83-49D5-AB6F-CC78E3E3FDE6}"/>
              </a:ext>
            </a:extLst>
          </p:cNvPr>
          <p:cNvSpPr>
            <a:spLocks noGrp="1"/>
          </p:cNvSpPr>
          <p:nvPr>
            <p:ph type="pic" sz="quarter" idx="19"/>
          </p:nvPr>
        </p:nvSpPr>
        <p:spPr>
          <a:xfrm>
            <a:off x="0" y="0"/>
            <a:ext cx="12192000" cy="6858000"/>
          </a:xfrm>
          <a:custGeom>
            <a:avLst/>
            <a:gdLst>
              <a:gd name="connsiteX0" fmla="*/ 7869378 w 12192000"/>
              <a:gd name="connsiteY0" fmla="*/ 3647875 h 6858000"/>
              <a:gd name="connsiteX1" fmla="*/ 7025591 w 12192000"/>
              <a:gd name="connsiteY1" fmla="*/ 4938391 h 6858000"/>
              <a:gd name="connsiteX2" fmla="*/ 6942500 w 12192000"/>
              <a:gd name="connsiteY2" fmla="*/ 4306597 h 6858000"/>
              <a:gd name="connsiteX3" fmla="*/ 6429415 w 12192000"/>
              <a:gd name="connsiteY3" fmla="*/ 4537419 h 6858000"/>
              <a:gd name="connsiteX4" fmla="*/ 6126607 w 12192000"/>
              <a:gd name="connsiteY4" fmla="*/ 5370048 h 6858000"/>
              <a:gd name="connsiteX5" fmla="*/ 6353244 w 12192000"/>
              <a:gd name="connsiteY5" fmla="*/ 5872136 h 6858000"/>
              <a:gd name="connsiteX6" fmla="*/ 7197031 w 12192000"/>
              <a:gd name="connsiteY6" fmla="*/ 6196401 h 6858000"/>
              <a:gd name="connsiteX7" fmla="*/ 7685172 w 12192000"/>
              <a:gd name="connsiteY7" fmla="*/ 5941870 h 6858000"/>
              <a:gd name="connsiteX8" fmla="*/ 7256305 w 12192000"/>
              <a:gd name="connsiteY8" fmla="*/ 5446756 h 6858000"/>
              <a:gd name="connsiteX9" fmla="*/ 8420333 w 12192000"/>
              <a:gd name="connsiteY9" fmla="*/ 3647876 h 6858000"/>
              <a:gd name="connsiteX10" fmla="*/ 4076449 w 12192000"/>
              <a:gd name="connsiteY10" fmla="*/ 3462794 h 6858000"/>
              <a:gd name="connsiteX11" fmla="*/ 3574362 w 12192000"/>
              <a:gd name="connsiteY11" fmla="*/ 3689431 h 6858000"/>
              <a:gd name="connsiteX12" fmla="*/ 3250096 w 12192000"/>
              <a:gd name="connsiteY12" fmla="*/ 4533218 h 6858000"/>
              <a:gd name="connsiteX13" fmla="*/ 3504627 w 12192000"/>
              <a:gd name="connsiteY13" fmla="*/ 5021359 h 6858000"/>
              <a:gd name="connsiteX14" fmla="*/ 3999741 w 12192000"/>
              <a:gd name="connsiteY14" fmla="*/ 4592492 h 6858000"/>
              <a:gd name="connsiteX15" fmla="*/ 5798622 w 12192000"/>
              <a:gd name="connsiteY15" fmla="*/ 5756520 h 6858000"/>
              <a:gd name="connsiteX16" fmla="*/ 5798622 w 12192000"/>
              <a:gd name="connsiteY16" fmla="*/ 5205565 h 6858000"/>
              <a:gd name="connsiteX17" fmla="*/ 4508106 w 12192000"/>
              <a:gd name="connsiteY17" fmla="*/ 4361778 h 6858000"/>
              <a:gd name="connsiteX18" fmla="*/ 5139900 w 12192000"/>
              <a:gd name="connsiteY18" fmla="*/ 4278687 h 6858000"/>
              <a:gd name="connsiteX19" fmla="*/ 4909079 w 12192000"/>
              <a:gd name="connsiteY19" fmla="*/ 3765602 h 6858000"/>
              <a:gd name="connsiteX20" fmla="*/ 4076449 w 12192000"/>
              <a:gd name="connsiteY20" fmla="*/ 3462794 h 6858000"/>
              <a:gd name="connsiteX21" fmla="*/ 6314122 w 12192000"/>
              <a:gd name="connsiteY21" fmla="*/ 1037572 h 6858000"/>
              <a:gd name="connsiteX22" fmla="*/ 6314121 w 12192000"/>
              <a:gd name="connsiteY22" fmla="*/ 1588528 h 6858000"/>
              <a:gd name="connsiteX23" fmla="*/ 7604637 w 12192000"/>
              <a:gd name="connsiteY23" fmla="*/ 2432314 h 6858000"/>
              <a:gd name="connsiteX24" fmla="*/ 6972843 w 12192000"/>
              <a:gd name="connsiteY24" fmla="*/ 2515405 h 6858000"/>
              <a:gd name="connsiteX25" fmla="*/ 7203665 w 12192000"/>
              <a:gd name="connsiteY25" fmla="*/ 3028490 h 6858000"/>
              <a:gd name="connsiteX26" fmla="*/ 8036294 w 12192000"/>
              <a:gd name="connsiteY26" fmla="*/ 3331298 h 6858000"/>
              <a:gd name="connsiteX27" fmla="*/ 8538381 w 12192000"/>
              <a:gd name="connsiteY27" fmla="*/ 3104661 h 6858000"/>
              <a:gd name="connsiteX28" fmla="*/ 8862647 w 12192000"/>
              <a:gd name="connsiteY28" fmla="*/ 2260874 h 6858000"/>
              <a:gd name="connsiteX29" fmla="*/ 8608116 w 12192000"/>
              <a:gd name="connsiteY29" fmla="*/ 1772733 h 6858000"/>
              <a:gd name="connsiteX30" fmla="*/ 8113002 w 12192000"/>
              <a:gd name="connsiteY30" fmla="*/ 2201600 h 6858000"/>
              <a:gd name="connsiteX31" fmla="*/ 6314122 w 12192000"/>
              <a:gd name="connsiteY31" fmla="*/ 1037572 h 6858000"/>
              <a:gd name="connsiteX32" fmla="*/ 4915712 w 12192000"/>
              <a:gd name="connsiteY32" fmla="*/ 575805 h 6858000"/>
              <a:gd name="connsiteX33" fmla="*/ 4427571 w 12192000"/>
              <a:gd name="connsiteY33" fmla="*/ 830336 h 6858000"/>
              <a:gd name="connsiteX34" fmla="*/ 4856438 w 12192000"/>
              <a:gd name="connsiteY34" fmla="*/ 1325450 h 6858000"/>
              <a:gd name="connsiteX35" fmla="*/ 3692410 w 12192000"/>
              <a:gd name="connsiteY35" fmla="*/ 3124331 h 6858000"/>
              <a:gd name="connsiteX36" fmla="*/ 4243366 w 12192000"/>
              <a:gd name="connsiteY36" fmla="*/ 3124331 h 6858000"/>
              <a:gd name="connsiteX37" fmla="*/ 5087152 w 12192000"/>
              <a:gd name="connsiteY37" fmla="*/ 1833815 h 6858000"/>
              <a:gd name="connsiteX38" fmla="*/ 5170243 w 12192000"/>
              <a:gd name="connsiteY38" fmla="*/ 2465609 h 6858000"/>
              <a:gd name="connsiteX39" fmla="*/ 5683328 w 12192000"/>
              <a:gd name="connsiteY39" fmla="*/ 2234788 h 6858000"/>
              <a:gd name="connsiteX40" fmla="*/ 5986136 w 12192000"/>
              <a:gd name="connsiteY40" fmla="*/ 1402158 h 6858000"/>
              <a:gd name="connsiteX41" fmla="*/ 5759499 w 12192000"/>
              <a:gd name="connsiteY41" fmla="*/ 900071 h 6858000"/>
              <a:gd name="connsiteX42" fmla="*/ 4915712 w 12192000"/>
              <a:gd name="connsiteY42" fmla="*/ 575805 h 6858000"/>
              <a:gd name="connsiteX43" fmla="*/ 0 w 12192000"/>
              <a:gd name="connsiteY43" fmla="*/ 0 h 6858000"/>
              <a:gd name="connsiteX44" fmla="*/ 12192000 w 12192000"/>
              <a:gd name="connsiteY44" fmla="*/ 0 h 6858000"/>
              <a:gd name="connsiteX45" fmla="*/ 12192000 w 12192000"/>
              <a:gd name="connsiteY45" fmla="*/ 6858000 h 6858000"/>
              <a:gd name="connsiteX46" fmla="*/ 0 w 12192000"/>
              <a:gd name="connsiteY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2000" h="6858000">
                <a:moveTo>
                  <a:pt x="7869378" y="3647875"/>
                </a:moveTo>
                <a:cubicBezTo>
                  <a:pt x="7818239" y="4115240"/>
                  <a:pt x="7554410" y="4596549"/>
                  <a:pt x="7025591" y="4938391"/>
                </a:cubicBezTo>
                <a:cubicBezTo>
                  <a:pt x="7067628" y="4661546"/>
                  <a:pt x="7060852" y="4621797"/>
                  <a:pt x="6942500" y="4306597"/>
                </a:cubicBezTo>
                <a:cubicBezTo>
                  <a:pt x="6931861" y="4311479"/>
                  <a:pt x="6440055" y="4536024"/>
                  <a:pt x="6429415" y="4537419"/>
                </a:cubicBezTo>
                <a:cubicBezTo>
                  <a:pt x="6598119" y="4882372"/>
                  <a:pt x="6442558" y="5133183"/>
                  <a:pt x="6126607" y="5370048"/>
                </a:cubicBezTo>
                <a:cubicBezTo>
                  <a:pt x="6149941" y="5460005"/>
                  <a:pt x="6362050" y="5862212"/>
                  <a:pt x="6353244" y="5872136"/>
                </a:cubicBezTo>
                <a:cubicBezTo>
                  <a:pt x="6715863" y="5706517"/>
                  <a:pt x="7048353" y="5879646"/>
                  <a:pt x="7197031" y="6196401"/>
                </a:cubicBezTo>
                <a:cubicBezTo>
                  <a:pt x="7377178" y="6161534"/>
                  <a:pt x="7680613" y="5944150"/>
                  <a:pt x="7685172" y="5941870"/>
                </a:cubicBezTo>
                <a:cubicBezTo>
                  <a:pt x="7580570" y="5685597"/>
                  <a:pt x="7340076" y="5500755"/>
                  <a:pt x="7256305" y="5446756"/>
                </a:cubicBezTo>
                <a:cubicBezTo>
                  <a:pt x="8152304" y="4862775"/>
                  <a:pt x="8409390" y="3980232"/>
                  <a:pt x="8420333" y="3647876"/>
                </a:cubicBezTo>
                <a:close/>
                <a:moveTo>
                  <a:pt x="4076449" y="3462794"/>
                </a:moveTo>
                <a:cubicBezTo>
                  <a:pt x="3986492" y="3486128"/>
                  <a:pt x="3584286" y="3698237"/>
                  <a:pt x="3574362" y="3689431"/>
                </a:cubicBezTo>
                <a:cubicBezTo>
                  <a:pt x="3739981" y="4052050"/>
                  <a:pt x="3566852" y="4384540"/>
                  <a:pt x="3250096" y="4533218"/>
                </a:cubicBezTo>
                <a:cubicBezTo>
                  <a:pt x="3284963" y="4713365"/>
                  <a:pt x="3502347" y="5016800"/>
                  <a:pt x="3504627" y="5021359"/>
                </a:cubicBezTo>
                <a:cubicBezTo>
                  <a:pt x="3760900" y="4916757"/>
                  <a:pt x="3945742" y="4676263"/>
                  <a:pt x="3999741" y="4592492"/>
                </a:cubicBezTo>
                <a:cubicBezTo>
                  <a:pt x="4583723" y="5488491"/>
                  <a:pt x="5466266" y="5745578"/>
                  <a:pt x="5798622" y="5756520"/>
                </a:cubicBezTo>
                <a:lnTo>
                  <a:pt x="5798622" y="5205565"/>
                </a:lnTo>
                <a:cubicBezTo>
                  <a:pt x="5331258" y="5154426"/>
                  <a:pt x="4849948" y="4890597"/>
                  <a:pt x="4508106" y="4361778"/>
                </a:cubicBezTo>
                <a:cubicBezTo>
                  <a:pt x="4784952" y="4403815"/>
                  <a:pt x="4824700" y="4397039"/>
                  <a:pt x="5139900" y="4278687"/>
                </a:cubicBezTo>
                <a:cubicBezTo>
                  <a:pt x="5135018" y="4268048"/>
                  <a:pt x="4910474" y="3776242"/>
                  <a:pt x="4909079" y="3765602"/>
                </a:cubicBezTo>
                <a:cubicBezTo>
                  <a:pt x="4564126" y="3934306"/>
                  <a:pt x="4313314" y="3778745"/>
                  <a:pt x="4076449" y="3462794"/>
                </a:cubicBezTo>
                <a:close/>
                <a:moveTo>
                  <a:pt x="6314122" y="1037572"/>
                </a:moveTo>
                <a:lnTo>
                  <a:pt x="6314121" y="1588528"/>
                </a:lnTo>
                <a:cubicBezTo>
                  <a:pt x="6781486" y="1639666"/>
                  <a:pt x="7262795" y="1903495"/>
                  <a:pt x="7604637" y="2432314"/>
                </a:cubicBezTo>
                <a:cubicBezTo>
                  <a:pt x="7327792" y="2390277"/>
                  <a:pt x="7288043" y="2397053"/>
                  <a:pt x="6972843" y="2515405"/>
                </a:cubicBezTo>
                <a:cubicBezTo>
                  <a:pt x="6977725" y="2526045"/>
                  <a:pt x="7202270" y="3017851"/>
                  <a:pt x="7203665" y="3028490"/>
                </a:cubicBezTo>
                <a:cubicBezTo>
                  <a:pt x="7548618" y="2859787"/>
                  <a:pt x="7799429" y="3015348"/>
                  <a:pt x="8036294" y="3331298"/>
                </a:cubicBezTo>
                <a:cubicBezTo>
                  <a:pt x="8126251" y="3307964"/>
                  <a:pt x="8528457" y="3095855"/>
                  <a:pt x="8538381" y="3104661"/>
                </a:cubicBezTo>
                <a:cubicBezTo>
                  <a:pt x="8372763" y="2742042"/>
                  <a:pt x="8545892" y="2409552"/>
                  <a:pt x="8862647" y="2260874"/>
                </a:cubicBezTo>
                <a:cubicBezTo>
                  <a:pt x="8827780" y="2080727"/>
                  <a:pt x="8610396" y="1777292"/>
                  <a:pt x="8608116" y="1772733"/>
                </a:cubicBezTo>
                <a:cubicBezTo>
                  <a:pt x="8351843" y="1877335"/>
                  <a:pt x="8167001" y="2117829"/>
                  <a:pt x="8113002" y="2201600"/>
                </a:cubicBezTo>
                <a:cubicBezTo>
                  <a:pt x="7529021" y="1305602"/>
                  <a:pt x="6646478" y="1048515"/>
                  <a:pt x="6314122" y="1037572"/>
                </a:cubicBezTo>
                <a:close/>
                <a:moveTo>
                  <a:pt x="4915712" y="575805"/>
                </a:moveTo>
                <a:cubicBezTo>
                  <a:pt x="4735565" y="610672"/>
                  <a:pt x="4432130" y="828056"/>
                  <a:pt x="4427571" y="830336"/>
                </a:cubicBezTo>
                <a:cubicBezTo>
                  <a:pt x="4532173" y="1086609"/>
                  <a:pt x="4772667" y="1271451"/>
                  <a:pt x="4856438" y="1325450"/>
                </a:cubicBezTo>
                <a:cubicBezTo>
                  <a:pt x="3960440" y="1909432"/>
                  <a:pt x="3703353" y="2791975"/>
                  <a:pt x="3692410" y="3124331"/>
                </a:cubicBezTo>
                <a:lnTo>
                  <a:pt x="4243366" y="3124331"/>
                </a:lnTo>
                <a:cubicBezTo>
                  <a:pt x="4294504" y="2656967"/>
                  <a:pt x="4558333" y="2175657"/>
                  <a:pt x="5087152" y="1833815"/>
                </a:cubicBezTo>
                <a:cubicBezTo>
                  <a:pt x="5045115" y="2110661"/>
                  <a:pt x="5051891" y="2150409"/>
                  <a:pt x="5170243" y="2465609"/>
                </a:cubicBezTo>
                <a:cubicBezTo>
                  <a:pt x="5180883" y="2460727"/>
                  <a:pt x="5672689" y="2236183"/>
                  <a:pt x="5683328" y="2234788"/>
                </a:cubicBezTo>
                <a:cubicBezTo>
                  <a:pt x="5514625" y="1889835"/>
                  <a:pt x="5670186" y="1639023"/>
                  <a:pt x="5986136" y="1402158"/>
                </a:cubicBezTo>
                <a:cubicBezTo>
                  <a:pt x="5962802" y="1312201"/>
                  <a:pt x="5750693" y="909995"/>
                  <a:pt x="5759499" y="900071"/>
                </a:cubicBezTo>
                <a:cubicBezTo>
                  <a:pt x="5396880" y="1065690"/>
                  <a:pt x="5064390" y="892561"/>
                  <a:pt x="4915712" y="575805"/>
                </a:cubicBez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indent="0">
              <a:buNone/>
              <a:defRPr/>
            </a:lvl1pPr>
          </a:lstStyle>
          <a:p>
            <a:endParaRPr lang="fr-FR"/>
          </a:p>
        </p:txBody>
      </p:sp>
      <p:sp>
        <p:nvSpPr>
          <p:cNvPr id="15" name="Text Placeholder 7">
            <a:extLst>
              <a:ext uri="{FF2B5EF4-FFF2-40B4-BE49-F238E27FC236}">
                <a16:creationId xmlns:a16="http://schemas.microsoft.com/office/drawing/2014/main" id="{3986921B-FA00-43CA-85BE-3FE0E7522864}"/>
              </a:ext>
            </a:extLst>
          </p:cNvPr>
          <p:cNvSpPr>
            <a:spLocks noGrp="1"/>
          </p:cNvSpPr>
          <p:nvPr>
            <p:ph type="body" sz="quarter" idx="15" hasCustomPrompt="1"/>
          </p:nvPr>
        </p:nvSpPr>
        <p:spPr>
          <a:xfrm>
            <a:off x="2663823" y="2008187"/>
            <a:ext cx="6864350" cy="2841625"/>
          </a:xfrm>
        </p:spPr>
        <p:txBody>
          <a:bodyPr anchor="ctr">
            <a:noAutofit/>
          </a:bodyPr>
          <a:lstStyle>
            <a:lvl1pPr marL="0" indent="0" algn="ctr">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sp>
        <p:nvSpPr>
          <p:cNvPr id="6" name="Text Placeholder 21">
            <a:extLst>
              <a:ext uri="{FF2B5EF4-FFF2-40B4-BE49-F238E27FC236}">
                <a16:creationId xmlns:a16="http://schemas.microsoft.com/office/drawing/2014/main" id="{33200C94-0807-F14F-91AA-FCB4DC4DB53A}"/>
              </a:ext>
            </a:extLst>
          </p:cNvPr>
          <p:cNvSpPr>
            <a:spLocks noGrp="1"/>
          </p:cNvSpPr>
          <p:nvPr>
            <p:ph type="body" sz="quarter" idx="20" hasCustomPrompt="1"/>
          </p:nvPr>
        </p:nvSpPr>
        <p:spPr>
          <a:xfrm>
            <a:off x="7828384" y="3374850"/>
            <a:ext cx="4028655" cy="2672250"/>
          </a:xfrm>
        </p:spPr>
        <p:txBody>
          <a:bodyPr anchor="b">
            <a:noAutofit/>
          </a:bodyPr>
          <a:lstStyle>
            <a:lvl1pPr marL="0" indent="0" algn="r">
              <a:buNone/>
              <a:defRPr sz="2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Pour nous </a:t>
            </a:r>
            <a:r>
              <a:rPr lang="en-US" dirty="0" err="1"/>
              <a:t>joindre</a:t>
            </a:r>
            <a:br>
              <a:rPr lang="en-US" dirty="0"/>
            </a:br>
            <a:r>
              <a:rPr lang="en-US" dirty="0" err="1"/>
              <a:t>info@recyc-quebec.gouv.qc.ca</a:t>
            </a:r>
            <a:endParaRPr lang="en-US" dirty="0"/>
          </a:p>
          <a:p>
            <a:pPr lvl="0"/>
            <a:r>
              <a:rPr lang="en-US" dirty="0"/>
              <a:t>Site Internet</a:t>
            </a:r>
            <a:br>
              <a:rPr lang="en-US" dirty="0"/>
            </a:br>
            <a:r>
              <a:rPr lang="en-US" dirty="0" err="1"/>
              <a:t>www.recyc-quebec.gouv.qc.ca</a:t>
            </a:r>
            <a:endParaRPr lang="en-US" dirty="0"/>
          </a:p>
        </p:txBody>
      </p:sp>
    </p:spTree>
    <p:extLst>
      <p:ext uri="{BB962C8B-B14F-4D97-AF65-F5344CB8AC3E}">
        <p14:creationId xmlns:p14="http://schemas.microsoft.com/office/powerpoint/2010/main" val="2797740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RCI + IMAGE 2">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C73A099-A660-4CF4-8E51-0ED7F4D30F85}"/>
              </a:ext>
            </a:extLst>
          </p:cNvPr>
          <p:cNvSpPr/>
          <p:nvPr userDrawn="1"/>
        </p:nvSpPr>
        <p:spPr>
          <a:xfrm>
            <a:off x="-2" y="0"/>
            <a:ext cx="12192001" cy="6858000"/>
          </a:xfrm>
          <a:prstGeom prst="rect">
            <a:avLst/>
          </a:prstGeom>
          <a:solidFill>
            <a:srgbClr val="E9C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Picture Placeholder 41">
            <a:extLst>
              <a:ext uri="{FF2B5EF4-FFF2-40B4-BE49-F238E27FC236}">
                <a16:creationId xmlns:a16="http://schemas.microsoft.com/office/drawing/2014/main" id="{B4AF4DCA-9F83-49D5-AB6F-CC78E3E3FDE6}"/>
              </a:ext>
            </a:extLst>
          </p:cNvPr>
          <p:cNvSpPr>
            <a:spLocks noGrp="1"/>
          </p:cNvSpPr>
          <p:nvPr>
            <p:ph type="pic" sz="quarter" idx="19"/>
          </p:nvPr>
        </p:nvSpPr>
        <p:spPr>
          <a:xfrm>
            <a:off x="0" y="0"/>
            <a:ext cx="12192000" cy="6858000"/>
          </a:xfrm>
          <a:custGeom>
            <a:avLst/>
            <a:gdLst>
              <a:gd name="connsiteX0" fmla="*/ 7869378 w 12192000"/>
              <a:gd name="connsiteY0" fmla="*/ 3647875 h 6858000"/>
              <a:gd name="connsiteX1" fmla="*/ 7025591 w 12192000"/>
              <a:gd name="connsiteY1" fmla="*/ 4938391 h 6858000"/>
              <a:gd name="connsiteX2" fmla="*/ 6942500 w 12192000"/>
              <a:gd name="connsiteY2" fmla="*/ 4306597 h 6858000"/>
              <a:gd name="connsiteX3" fmla="*/ 6429415 w 12192000"/>
              <a:gd name="connsiteY3" fmla="*/ 4537419 h 6858000"/>
              <a:gd name="connsiteX4" fmla="*/ 6126607 w 12192000"/>
              <a:gd name="connsiteY4" fmla="*/ 5370048 h 6858000"/>
              <a:gd name="connsiteX5" fmla="*/ 6353244 w 12192000"/>
              <a:gd name="connsiteY5" fmla="*/ 5872136 h 6858000"/>
              <a:gd name="connsiteX6" fmla="*/ 7197031 w 12192000"/>
              <a:gd name="connsiteY6" fmla="*/ 6196401 h 6858000"/>
              <a:gd name="connsiteX7" fmla="*/ 7685172 w 12192000"/>
              <a:gd name="connsiteY7" fmla="*/ 5941870 h 6858000"/>
              <a:gd name="connsiteX8" fmla="*/ 7256305 w 12192000"/>
              <a:gd name="connsiteY8" fmla="*/ 5446756 h 6858000"/>
              <a:gd name="connsiteX9" fmla="*/ 8420333 w 12192000"/>
              <a:gd name="connsiteY9" fmla="*/ 3647876 h 6858000"/>
              <a:gd name="connsiteX10" fmla="*/ 4076449 w 12192000"/>
              <a:gd name="connsiteY10" fmla="*/ 3462794 h 6858000"/>
              <a:gd name="connsiteX11" fmla="*/ 3574362 w 12192000"/>
              <a:gd name="connsiteY11" fmla="*/ 3689431 h 6858000"/>
              <a:gd name="connsiteX12" fmla="*/ 3250096 w 12192000"/>
              <a:gd name="connsiteY12" fmla="*/ 4533218 h 6858000"/>
              <a:gd name="connsiteX13" fmla="*/ 3504627 w 12192000"/>
              <a:gd name="connsiteY13" fmla="*/ 5021359 h 6858000"/>
              <a:gd name="connsiteX14" fmla="*/ 3999741 w 12192000"/>
              <a:gd name="connsiteY14" fmla="*/ 4592492 h 6858000"/>
              <a:gd name="connsiteX15" fmla="*/ 5798622 w 12192000"/>
              <a:gd name="connsiteY15" fmla="*/ 5756520 h 6858000"/>
              <a:gd name="connsiteX16" fmla="*/ 5798622 w 12192000"/>
              <a:gd name="connsiteY16" fmla="*/ 5205565 h 6858000"/>
              <a:gd name="connsiteX17" fmla="*/ 4508106 w 12192000"/>
              <a:gd name="connsiteY17" fmla="*/ 4361778 h 6858000"/>
              <a:gd name="connsiteX18" fmla="*/ 5139900 w 12192000"/>
              <a:gd name="connsiteY18" fmla="*/ 4278687 h 6858000"/>
              <a:gd name="connsiteX19" fmla="*/ 4909079 w 12192000"/>
              <a:gd name="connsiteY19" fmla="*/ 3765602 h 6858000"/>
              <a:gd name="connsiteX20" fmla="*/ 4076449 w 12192000"/>
              <a:gd name="connsiteY20" fmla="*/ 3462794 h 6858000"/>
              <a:gd name="connsiteX21" fmla="*/ 6314122 w 12192000"/>
              <a:gd name="connsiteY21" fmla="*/ 1037572 h 6858000"/>
              <a:gd name="connsiteX22" fmla="*/ 6314121 w 12192000"/>
              <a:gd name="connsiteY22" fmla="*/ 1588528 h 6858000"/>
              <a:gd name="connsiteX23" fmla="*/ 7604637 w 12192000"/>
              <a:gd name="connsiteY23" fmla="*/ 2432314 h 6858000"/>
              <a:gd name="connsiteX24" fmla="*/ 6972843 w 12192000"/>
              <a:gd name="connsiteY24" fmla="*/ 2515405 h 6858000"/>
              <a:gd name="connsiteX25" fmla="*/ 7203665 w 12192000"/>
              <a:gd name="connsiteY25" fmla="*/ 3028490 h 6858000"/>
              <a:gd name="connsiteX26" fmla="*/ 8036294 w 12192000"/>
              <a:gd name="connsiteY26" fmla="*/ 3331298 h 6858000"/>
              <a:gd name="connsiteX27" fmla="*/ 8538381 w 12192000"/>
              <a:gd name="connsiteY27" fmla="*/ 3104661 h 6858000"/>
              <a:gd name="connsiteX28" fmla="*/ 8862647 w 12192000"/>
              <a:gd name="connsiteY28" fmla="*/ 2260874 h 6858000"/>
              <a:gd name="connsiteX29" fmla="*/ 8608116 w 12192000"/>
              <a:gd name="connsiteY29" fmla="*/ 1772733 h 6858000"/>
              <a:gd name="connsiteX30" fmla="*/ 8113002 w 12192000"/>
              <a:gd name="connsiteY30" fmla="*/ 2201600 h 6858000"/>
              <a:gd name="connsiteX31" fmla="*/ 6314122 w 12192000"/>
              <a:gd name="connsiteY31" fmla="*/ 1037572 h 6858000"/>
              <a:gd name="connsiteX32" fmla="*/ 4915712 w 12192000"/>
              <a:gd name="connsiteY32" fmla="*/ 575805 h 6858000"/>
              <a:gd name="connsiteX33" fmla="*/ 4427571 w 12192000"/>
              <a:gd name="connsiteY33" fmla="*/ 830336 h 6858000"/>
              <a:gd name="connsiteX34" fmla="*/ 4856438 w 12192000"/>
              <a:gd name="connsiteY34" fmla="*/ 1325450 h 6858000"/>
              <a:gd name="connsiteX35" fmla="*/ 3692410 w 12192000"/>
              <a:gd name="connsiteY35" fmla="*/ 3124331 h 6858000"/>
              <a:gd name="connsiteX36" fmla="*/ 4243366 w 12192000"/>
              <a:gd name="connsiteY36" fmla="*/ 3124331 h 6858000"/>
              <a:gd name="connsiteX37" fmla="*/ 5087152 w 12192000"/>
              <a:gd name="connsiteY37" fmla="*/ 1833815 h 6858000"/>
              <a:gd name="connsiteX38" fmla="*/ 5170243 w 12192000"/>
              <a:gd name="connsiteY38" fmla="*/ 2465609 h 6858000"/>
              <a:gd name="connsiteX39" fmla="*/ 5683328 w 12192000"/>
              <a:gd name="connsiteY39" fmla="*/ 2234788 h 6858000"/>
              <a:gd name="connsiteX40" fmla="*/ 5986136 w 12192000"/>
              <a:gd name="connsiteY40" fmla="*/ 1402158 h 6858000"/>
              <a:gd name="connsiteX41" fmla="*/ 5759499 w 12192000"/>
              <a:gd name="connsiteY41" fmla="*/ 900071 h 6858000"/>
              <a:gd name="connsiteX42" fmla="*/ 4915712 w 12192000"/>
              <a:gd name="connsiteY42" fmla="*/ 575805 h 6858000"/>
              <a:gd name="connsiteX43" fmla="*/ 0 w 12192000"/>
              <a:gd name="connsiteY43" fmla="*/ 0 h 6858000"/>
              <a:gd name="connsiteX44" fmla="*/ 12192000 w 12192000"/>
              <a:gd name="connsiteY44" fmla="*/ 0 h 6858000"/>
              <a:gd name="connsiteX45" fmla="*/ 12192000 w 12192000"/>
              <a:gd name="connsiteY45" fmla="*/ 6858000 h 6858000"/>
              <a:gd name="connsiteX46" fmla="*/ 0 w 12192000"/>
              <a:gd name="connsiteY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2000" h="6858000">
                <a:moveTo>
                  <a:pt x="7869378" y="3647875"/>
                </a:moveTo>
                <a:cubicBezTo>
                  <a:pt x="7818239" y="4115240"/>
                  <a:pt x="7554410" y="4596549"/>
                  <a:pt x="7025591" y="4938391"/>
                </a:cubicBezTo>
                <a:cubicBezTo>
                  <a:pt x="7067628" y="4661546"/>
                  <a:pt x="7060852" y="4621797"/>
                  <a:pt x="6942500" y="4306597"/>
                </a:cubicBezTo>
                <a:cubicBezTo>
                  <a:pt x="6931861" y="4311479"/>
                  <a:pt x="6440055" y="4536024"/>
                  <a:pt x="6429415" y="4537419"/>
                </a:cubicBezTo>
                <a:cubicBezTo>
                  <a:pt x="6598119" y="4882372"/>
                  <a:pt x="6442558" y="5133183"/>
                  <a:pt x="6126607" y="5370048"/>
                </a:cubicBezTo>
                <a:cubicBezTo>
                  <a:pt x="6149941" y="5460005"/>
                  <a:pt x="6362050" y="5862212"/>
                  <a:pt x="6353244" y="5872136"/>
                </a:cubicBezTo>
                <a:cubicBezTo>
                  <a:pt x="6715863" y="5706517"/>
                  <a:pt x="7048353" y="5879646"/>
                  <a:pt x="7197031" y="6196401"/>
                </a:cubicBezTo>
                <a:cubicBezTo>
                  <a:pt x="7377178" y="6161534"/>
                  <a:pt x="7680613" y="5944150"/>
                  <a:pt x="7685172" y="5941870"/>
                </a:cubicBezTo>
                <a:cubicBezTo>
                  <a:pt x="7580570" y="5685597"/>
                  <a:pt x="7340076" y="5500755"/>
                  <a:pt x="7256305" y="5446756"/>
                </a:cubicBezTo>
                <a:cubicBezTo>
                  <a:pt x="8152304" y="4862775"/>
                  <a:pt x="8409390" y="3980232"/>
                  <a:pt x="8420333" y="3647876"/>
                </a:cubicBezTo>
                <a:close/>
                <a:moveTo>
                  <a:pt x="4076449" y="3462794"/>
                </a:moveTo>
                <a:cubicBezTo>
                  <a:pt x="3986492" y="3486128"/>
                  <a:pt x="3584286" y="3698237"/>
                  <a:pt x="3574362" y="3689431"/>
                </a:cubicBezTo>
                <a:cubicBezTo>
                  <a:pt x="3739981" y="4052050"/>
                  <a:pt x="3566852" y="4384540"/>
                  <a:pt x="3250096" y="4533218"/>
                </a:cubicBezTo>
                <a:cubicBezTo>
                  <a:pt x="3284963" y="4713365"/>
                  <a:pt x="3502347" y="5016800"/>
                  <a:pt x="3504627" y="5021359"/>
                </a:cubicBezTo>
                <a:cubicBezTo>
                  <a:pt x="3760900" y="4916757"/>
                  <a:pt x="3945742" y="4676263"/>
                  <a:pt x="3999741" y="4592492"/>
                </a:cubicBezTo>
                <a:cubicBezTo>
                  <a:pt x="4583723" y="5488491"/>
                  <a:pt x="5466266" y="5745578"/>
                  <a:pt x="5798622" y="5756520"/>
                </a:cubicBezTo>
                <a:lnTo>
                  <a:pt x="5798622" y="5205565"/>
                </a:lnTo>
                <a:cubicBezTo>
                  <a:pt x="5331258" y="5154426"/>
                  <a:pt x="4849948" y="4890597"/>
                  <a:pt x="4508106" y="4361778"/>
                </a:cubicBezTo>
                <a:cubicBezTo>
                  <a:pt x="4784952" y="4403815"/>
                  <a:pt x="4824700" y="4397039"/>
                  <a:pt x="5139900" y="4278687"/>
                </a:cubicBezTo>
                <a:cubicBezTo>
                  <a:pt x="5135018" y="4268048"/>
                  <a:pt x="4910474" y="3776242"/>
                  <a:pt x="4909079" y="3765602"/>
                </a:cubicBezTo>
                <a:cubicBezTo>
                  <a:pt x="4564126" y="3934306"/>
                  <a:pt x="4313314" y="3778745"/>
                  <a:pt x="4076449" y="3462794"/>
                </a:cubicBezTo>
                <a:close/>
                <a:moveTo>
                  <a:pt x="6314122" y="1037572"/>
                </a:moveTo>
                <a:lnTo>
                  <a:pt x="6314121" y="1588528"/>
                </a:lnTo>
                <a:cubicBezTo>
                  <a:pt x="6781486" y="1639666"/>
                  <a:pt x="7262795" y="1903495"/>
                  <a:pt x="7604637" y="2432314"/>
                </a:cubicBezTo>
                <a:cubicBezTo>
                  <a:pt x="7327792" y="2390277"/>
                  <a:pt x="7288043" y="2397053"/>
                  <a:pt x="6972843" y="2515405"/>
                </a:cubicBezTo>
                <a:cubicBezTo>
                  <a:pt x="6977725" y="2526045"/>
                  <a:pt x="7202270" y="3017851"/>
                  <a:pt x="7203665" y="3028490"/>
                </a:cubicBezTo>
                <a:cubicBezTo>
                  <a:pt x="7548618" y="2859787"/>
                  <a:pt x="7799429" y="3015348"/>
                  <a:pt x="8036294" y="3331298"/>
                </a:cubicBezTo>
                <a:cubicBezTo>
                  <a:pt x="8126251" y="3307964"/>
                  <a:pt x="8528457" y="3095855"/>
                  <a:pt x="8538381" y="3104661"/>
                </a:cubicBezTo>
                <a:cubicBezTo>
                  <a:pt x="8372763" y="2742042"/>
                  <a:pt x="8545892" y="2409552"/>
                  <a:pt x="8862647" y="2260874"/>
                </a:cubicBezTo>
                <a:cubicBezTo>
                  <a:pt x="8827780" y="2080727"/>
                  <a:pt x="8610396" y="1777292"/>
                  <a:pt x="8608116" y="1772733"/>
                </a:cubicBezTo>
                <a:cubicBezTo>
                  <a:pt x="8351843" y="1877335"/>
                  <a:pt x="8167001" y="2117829"/>
                  <a:pt x="8113002" y="2201600"/>
                </a:cubicBezTo>
                <a:cubicBezTo>
                  <a:pt x="7529021" y="1305602"/>
                  <a:pt x="6646478" y="1048515"/>
                  <a:pt x="6314122" y="1037572"/>
                </a:cubicBezTo>
                <a:close/>
                <a:moveTo>
                  <a:pt x="4915712" y="575805"/>
                </a:moveTo>
                <a:cubicBezTo>
                  <a:pt x="4735565" y="610672"/>
                  <a:pt x="4432130" y="828056"/>
                  <a:pt x="4427571" y="830336"/>
                </a:cubicBezTo>
                <a:cubicBezTo>
                  <a:pt x="4532173" y="1086609"/>
                  <a:pt x="4772667" y="1271451"/>
                  <a:pt x="4856438" y="1325450"/>
                </a:cubicBezTo>
                <a:cubicBezTo>
                  <a:pt x="3960440" y="1909432"/>
                  <a:pt x="3703353" y="2791975"/>
                  <a:pt x="3692410" y="3124331"/>
                </a:cubicBezTo>
                <a:lnTo>
                  <a:pt x="4243366" y="3124331"/>
                </a:lnTo>
                <a:cubicBezTo>
                  <a:pt x="4294504" y="2656967"/>
                  <a:pt x="4558333" y="2175657"/>
                  <a:pt x="5087152" y="1833815"/>
                </a:cubicBezTo>
                <a:cubicBezTo>
                  <a:pt x="5045115" y="2110661"/>
                  <a:pt x="5051891" y="2150409"/>
                  <a:pt x="5170243" y="2465609"/>
                </a:cubicBezTo>
                <a:cubicBezTo>
                  <a:pt x="5180883" y="2460727"/>
                  <a:pt x="5672689" y="2236183"/>
                  <a:pt x="5683328" y="2234788"/>
                </a:cubicBezTo>
                <a:cubicBezTo>
                  <a:pt x="5514625" y="1889835"/>
                  <a:pt x="5670186" y="1639023"/>
                  <a:pt x="5986136" y="1402158"/>
                </a:cubicBezTo>
                <a:cubicBezTo>
                  <a:pt x="5962802" y="1312201"/>
                  <a:pt x="5750693" y="909995"/>
                  <a:pt x="5759499" y="900071"/>
                </a:cubicBezTo>
                <a:cubicBezTo>
                  <a:pt x="5396880" y="1065690"/>
                  <a:pt x="5064390" y="892561"/>
                  <a:pt x="4915712" y="575805"/>
                </a:cubicBez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indent="0">
              <a:buNone/>
              <a:defRPr/>
            </a:lvl1pPr>
          </a:lstStyle>
          <a:p>
            <a:endParaRPr lang="fr-FR"/>
          </a:p>
        </p:txBody>
      </p:sp>
      <p:sp>
        <p:nvSpPr>
          <p:cNvPr id="15" name="Text Placeholder 7">
            <a:extLst>
              <a:ext uri="{FF2B5EF4-FFF2-40B4-BE49-F238E27FC236}">
                <a16:creationId xmlns:a16="http://schemas.microsoft.com/office/drawing/2014/main" id="{3986921B-FA00-43CA-85BE-3FE0E7522864}"/>
              </a:ext>
            </a:extLst>
          </p:cNvPr>
          <p:cNvSpPr>
            <a:spLocks noGrp="1"/>
          </p:cNvSpPr>
          <p:nvPr>
            <p:ph type="body" sz="quarter" idx="15" hasCustomPrompt="1"/>
          </p:nvPr>
        </p:nvSpPr>
        <p:spPr>
          <a:xfrm>
            <a:off x="2663823" y="2008187"/>
            <a:ext cx="6864350" cy="2841625"/>
          </a:xfrm>
        </p:spPr>
        <p:txBody>
          <a:bodyPr anchor="ctr">
            <a:noAutofit/>
          </a:bodyPr>
          <a:lstStyle>
            <a:lvl1pPr marL="0" indent="0" algn="ctr">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sp>
        <p:nvSpPr>
          <p:cNvPr id="6" name="Text Placeholder 21">
            <a:extLst>
              <a:ext uri="{FF2B5EF4-FFF2-40B4-BE49-F238E27FC236}">
                <a16:creationId xmlns:a16="http://schemas.microsoft.com/office/drawing/2014/main" id="{7CF2597E-3F7C-954D-AE3F-B0727AAE91F9}"/>
              </a:ext>
            </a:extLst>
          </p:cNvPr>
          <p:cNvSpPr>
            <a:spLocks noGrp="1"/>
          </p:cNvSpPr>
          <p:nvPr>
            <p:ph type="body" sz="quarter" idx="20" hasCustomPrompt="1"/>
          </p:nvPr>
        </p:nvSpPr>
        <p:spPr>
          <a:xfrm>
            <a:off x="7380514" y="3386725"/>
            <a:ext cx="4476525" cy="2672250"/>
          </a:xfrm>
        </p:spPr>
        <p:txBody>
          <a:bodyPr anchor="b">
            <a:noAutofit/>
          </a:bodyPr>
          <a:lstStyle>
            <a:lvl1pPr marL="0" indent="0" algn="r">
              <a:buNone/>
              <a:defRPr sz="2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Pour nous </a:t>
            </a:r>
            <a:r>
              <a:rPr lang="en-US" dirty="0" err="1"/>
              <a:t>joindre</a:t>
            </a:r>
            <a:br>
              <a:rPr lang="en-US" dirty="0"/>
            </a:br>
            <a:r>
              <a:rPr lang="en-US" dirty="0" err="1"/>
              <a:t>info@recyc-quebec.gouv.qc.ca</a:t>
            </a:r>
            <a:endParaRPr lang="en-US" dirty="0"/>
          </a:p>
          <a:p>
            <a:pPr lvl="0"/>
            <a:r>
              <a:rPr lang="en-US" dirty="0"/>
              <a:t>Site Internet</a:t>
            </a:r>
            <a:br>
              <a:rPr lang="en-US" dirty="0"/>
            </a:br>
            <a:r>
              <a:rPr lang="en-US" dirty="0" err="1"/>
              <a:t>www.recyc-quebec.gouv.qc.ca</a:t>
            </a:r>
            <a:endParaRPr lang="en-US" dirty="0"/>
          </a:p>
        </p:txBody>
      </p:sp>
    </p:spTree>
    <p:extLst>
      <p:ext uri="{BB962C8B-B14F-4D97-AF65-F5344CB8AC3E}">
        <p14:creationId xmlns:p14="http://schemas.microsoft.com/office/powerpoint/2010/main" val="173983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996A9A-0658-48B7-91A5-E38991393301}"/>
              </a:ext>
            </a:extLst>
          </p:cNvPr>
          <p:cNvSpPr/>
          <p:nvPr userDrawn="1"/>
        </p:nvSpPr>
        <p:spPr>
          <a:xfrm>
            <a:off x="0" y="-2"/>
            <a:ext cx="6096000" cy="6849570"/>
          </a:xfrm>
          <a:prstGeom prst="rect">
            <a:avLst/>
          </a:prstGeom>
          <a:solidFill>
            <a:srgbClr val="F2C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reeform: Shape 7">
            <a:extLst>
              <a:ext uri="{FF2B5EF4-FFF2-40B4-BE49-F238E27FC236}">
                <a16:creationId xmlns:a16="http://schemas.microsoft.com/office/drawing/2014/main" id="{E926E12B-C764-42DB-9BC2-E6F29511416C}"/>
              </a:ext>
            </a:extLst>
          </p:cNvPr>
          <p:cNvSpPr/>
          <p:nvPr userDrawn="1"/>
        </p:nvSpPr>
        <p:spPr>
          <a:xfrm flipV="1">
            <a:off x="0" y="-2"/>
            <a:ext cx="6098908" cy="6849572"/>
          </a:xfrm>
          <a:custGeom>
            <a:avLst/>
            <a:gdLst>
              <a:gd name="connsiteX0" fmla="*/ 2250808 w 6098908"/>
              <a:gd name="connsiteY0" fmla="*/ 6849572 h 6849572"/>
              <a:gd name="connsiteX1" fmla="*/ 3841483 w 6098908"/>
              <a:gd name="connsiteY1" fmla="*/ 6849572 h 6849572"/>
              <a:gd name="connsiteX2" fmla="*/ 6098908 w 6098908"/>
              <a:gd name="connsiteY2" fmla="*/ 4554047 h 6849572"/>
              <a:gd name="connsiteX3" fmla="*/ 6098904 w 6098908"/>
              <a:gd name="connsiteY3" fmla="*/ 4554046 h 6849572"/>
              <a:gd name="connsiteX4" fmla="*/ 6098907 w 6098908"/>
              <a:gd name="connsiteY4" fmla="*/ 4554046 h 6849572"/>
              <a:gd name="connsiteX5" fmla="*/ 6098907 w 6098908"/>
              <a:gd name="connsiteY5" fmla="*/ 4077796 h 6849572"/>
              <a:gd name="connsiteX6" fmla="*/ 6098907 w 6098908"/>
              <a:gd name="connsiteY6" fmla="*/ 3734896 h 6849572"/>
              <a:gd name="connsiteX7" fmla="*/ 6098907 w 6098908"/>
              <a:gd name="connsiteY7" fmla="*/ 2668097 h 6849572"/>
              <a:gd name="connsiteX8" fmla="*/ 6098907 w 6098908"/>
              <a:gd name="connsiteY8" fmla="*/ 2325196 h 6849572"/>
              <a:gd name="connsiteX9" fmla="*/ 6098907 w 6098908"/>
              <a:gd name="connsiteY9" fmla="*/ 1848947 h 6849572"/>
              <a:gd name="connsiteX10" fmla="*/ 6098899 w 6098908"/>
              <a:gd name="connsiteY10" fmla="*/ 1848947 h 6849572"/>
              <a:gd name="connsiteX11" fmla="*/ 6098907 w 6098908"/>
              <a:gd name="connsiteY11" fmla="*/ 1848945 h 6849572"/>
              <a:gd name="connsiteX12" fmla="*/ 5799492 w 6098908"/>
              <a:gd name="connsiteY12" fmla="*/ 1714265 h 6849572"/>
              <a:gd name="connsiteX13" fmla="*/ 4101784 w 6098908"/>
              <a:gd name="connsiteY13" fmla="*/ 111228 h 6849572"/>
              <a:gd name="connsiteX14" fmla="*/ 4049474 w 6098908"/>
              <a:gd name="connsiteY14" fmla="*/ 0 h 6849572"/>
              <a:gd name="connsiteX15" fmla="*/ 2372922 w 6098908"/>
              <a:gd name="connsiteY15" fmla="*/ 0 h 6849572"/>
              <a:gd name="connsiteX16" fmla="*/ 2405850 w 6098908"/>
              <a:gd name="connsiteY16" fmla="*/ 102596 h 6849572"/>
              <a:gd name="connsiteX17" fmla="*/ 3544789 w 6098908"/>
              <a:gd name="connsiteY17" fmla="*/ 2054765 h 6849572"/>
              <a:gd name="connsiteX18" fmla="*/ 3804846 w 6098908"/>
              <a:gd name="connsiteY18" fmla="*/ 2325196 h 6849572"/>
              <a:gd name="connsiteX19" fmla="*/ 0 w 6098908"/>
              <a:gd name="connsiteY19" fmla="*/ 2325196 h 6849572"/>
              <a:gd name="connsiteX20" fmla="*/ 0 w 6098908"/>
              <a:gd name="connsiteY20" fmla="*/ 4077796 h 6849572"/>
              <a:gd name="connsiteX21" fmla="*/ 3804304 w 6098908"/>
              <a:gd name="connsiteY21" fmla="*/ 4077796 h 6849572"/>
              <a:gd name="connsiteX22" fmla="*/ 3600935 w 6098908"/>
              <a:gd name="connsiteY22" fmla="*/ 4286194 h 6849572"/>
              <a:gd name="connsiteX23" fmla="*/ 2250808 w 6098908"/>
              <a:gd name="connsiteY23" fmla="*/ 6849572 h 6849572"/>
              <a:gd name="connsiteX0" fmla="*/ 2250808 w 6098908"/>
              <a:gd name="connsiteY0" fmla="*/ 6849572 h 6849572"/>
              <a:gd name="connsiteX1" fmla="*/ 3841483 w 6098908"/>
              <a:gd name="connsiteY1" fmla="*/ 6849572 h 6849572"/>
              <a:gd name="connsiteX2" fmla="*/ 6098908 w 6098908"/>
              <a:gd name="connsiteY2" fmla="*/ 4554047 h 6849572"/>
              <a:gd name="connsiteX3" fmla="*/ 6098904 w 6098908"/>
              <a:gd name="connsiteY3" fmla="*/ 4554046 h 6849572"/>
              <a:gd name="connsiteX4" fmla="*/ 6098907 w 6098908"/>
              <a:gd name="connsiteY4" fmla="*/ 4554046 h 6849572"/>
              <a:gd name="connsiteX5" fmla="*/ 6098907 w 6098908"/>
              <a:gd name="connsiteY5" fmla="*/ 4077796 h 6849572"/>
              <a:gd name="connsiteX6" fmla="*/ 6098907 w 6098908"/>
              <a:gd name="connsiteY6" fmla="*/ 3734896 h 6849572"/>
              <a:gd name="connsiteX7" fmla="*/ 6098907 w 6098908"/>
              <a:gd name="connsiteY7" fmla="*/ 2668097 h 6849572"/>
              <a:gd name="connsiteX8" fmla="*/ 6098907 w 6098908"/>
              <a:gd name="connsiteY8" fmla="*/ 2325196 h 6849572"/>
              <a:gd name="connsiteX9" fmla="*/ 6098907 w 6098908"/>
              <a:gd name="connsiteY9" fmla="*/ 1848947 h 6849572"/>
              <a:gd name="connsiteX10" fmla="*/ 6098899 w 6098908"/>
              <a:gd name="connsiteY10" fmla="*/ 1848947 h 6849572"/>
              <a:gd name="connsiteX11" fmla="*/ 6098907 w 6098908"/>
              <a:gd name="connsiteY11" fmla="*/ 1848945 h 6849572"/>
              <a:gd name="connsiteX12" fmla="*/ 5799492 w 6098908"/>
              <a:gd name="connsiteY12" fmla="*/ 1714265 h 6849572"/>
              <a:gd name="connsiteX13" fmla="*/ 4101784 w 6098908"/>
              <a:gd name="connsiteY13" fmla="*/ 111228 h 6849572"/>
              <a:gd name="connsiteX14" fmla="*/ 4049474 w 6098908"/>
              <a:gd name="connsiteY14" fmla="*/ 0 h 6849572"/>
              <a:gd name="connsiteX15" fmla="*/ 2372922 w 6098908"/>
              <a:gd name="connsiteY15" fmla="*/ 0 h 6849572"/>
              <a:gd name="connsiteX16" fmla="*/ 2405850 w 6098908"/>
              <a:gd name="connsiteY16" fmla="*/ 102596 h 6849572"/>
              <a:gd name="connsiteX17" fmla="*/ 3544789 w 6098908"/>
              <a:gd name="connsiteY17" fmla="*/ 2054765 h 6849572"/>
              <a:gd name="connsiteX18" fmla="*/ 3804846 w 6098908"/>
              <a:gd name="connsiteY18" fmla="*/ 2325196 h 6849572"/>
              <a:gd name="connsiteX19" fmla="*/ 0 w 6098908"/>
              <a:gd name="connsiteY19" fmla="*/ 2325196 h 6849572"/>
              <a:gd name="connsiteX20" fmla="*/ 0 w 6098908"/>
              <a:gd name="connsiteY20" fmla="*/ 4077796 h 6849572"/>
              <a:gd name="connsiteX21" fmla="*/ 3804304 w 6098908"/>
              <a:gd name="connsiteY21" fmla="*/ 4077796 h 6849572"/>
              <a:gd name="connsiteX22" fmla="*/ 3600935 w 6098908"/>
              <a:gd name="connsiteY22" fmla="*/ 4286194 h 6849572"/>
              <a:gd name="connsiteX23" fmla="*/ 2250808 w 6098908"/>
              <a:gd name="connsiteY23" fmla="*/ 6849572 h 68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8908" h="6849572">
                <a:moveTo>
                  <a:pt x="2250808" y="6849572"/>
                </a:moveTo>
                <a:lnTo>
                  <a:pt x="3841483" y="6849572"/>
                </a:lnTo>
                <a:cubicBezTo>
                  <a:pt x="3860533" y="6836872"/>
                  <a:pt x="4412983" y="5262072"/>
                  <a:pt x="6098908" y="4554047"/>
                </a:cubicBezTo>
                <a:cubicBezTo>
                  <a:pt x="6098907" y="4554047"/>
                  <a:pt x="6098905" y="4554046"/>
                  <a:pt x="6098904" y="4554046"/>
                </a:cubicBezTo>
                <a:lnTo>
                  <a:pt x="6098907" y="4554046"/>
                </a:lnTo>
                <a:lnTo>
                  <a:pt x="6098907" y="4077796"/>
                </a:lnTo>
                <a:lnTo>
                  <a:pt x="6098907" y="3734896"/>
                </a:lnTo>
                <a:lnTo>
                  <a:pt x="6098907" y="2668097"/>
                </a:lnTo>
                <a:lnTo>
                  <a:pt x="6098907" y="2325196"/>
                </a:lnTo>
                <a:lnTo>
                  <a:pt x="6098907" y="1848947"/>
                </a:lnTo>
                <a:lnTo>
                  <a:pt x="6098899" y="1848947"/>
                </a:lnTo>
                <a:cubicBezTo>
                  <a:pt x="6098902" y="1848946"/>
                  <a:pt x="6098904" y="1848946"/>
                  <a:pt x="6098907" y="1848945"/>
                </a:cubicBezTo>
                <a:lnTo>
                  <a:pt x="5799492" y="1714265"/>
                </a:lnTo>
                <a:cubicBezTo>
                  <a:pt x="4761436" y="1213685"/>
                  <a:pt x="4365768" y="642197"/>
                  <a:pt x="4101784" y="111228"/>
                </a:cubicBezTo>
                <a:lnTo>
                  <a:pt x="4049474" y="0"/>
                </a:lnTo>
                <a:lnTo>
                  <a:pt x="2372922" y="0"/>
                </a:lnTo>
                <a:lnTo>
                  <a:pt x="2405850" y="102596"/>
                </a:lnTo>
                <a:cubicBezTo>
                  <a:pt x="2570096" y="588334"/>
                  <a:pt x="2898852" y="1330451"/>
                  <a:pt x="3544789" y="2054765"/>
                </a:cubicBezTo>
                <a:lnTo>
                  <a:pt x="3804846" y="2325196"/>
                </a:lnTo>
                <a:lnTo>
                  <a:pt x="0" y="2325196"/>
                </a:lnTo>
                <a:lnTo>
                  <a:pt x="0" y="4077796"/>
                </a:lnTo>
                <a:lnTo>
                  <a:pt x="3804304" y="4077796"/>
                </a:lnTo>
                <a:lnTo>
                  <a:pt x="3600935" y="4286194"/>
                </a:lnTo>
                <a:cubicBezTo>
                  <a:pt x="2462330" y="5525746"/>
                  <a:pt x="2268667" y="6840642"/>
                  <a:pt x="2250808" y="6849572"/>
                </a:cubicBezTo>
                <a:close/>
              </a:path>
            </a:pathLst>
          </a:cu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Slide Number Placeholder 5">
            <a:extLst>
              <a:ext uri="{FF2B5EF4-FFF2-40B4-BE49-F238E27FC236}">
                <a16:creationId xmlns:a16="http://schemas.microsoft.com/office/drawing/2014/main" id="{DB6B495A-8D04-644D-AF5E-0F41A3852B7D}"/>
              </a:ext>
            </a:extLst>
          </p:cNvPr>
          <p:cNvSpPr>
            <a:spLocks noGrp="1"/>
          </p:cNvSpPr>
          <p:nvPr>
            <p:ph type="sldNum" sz="quarter" idx="4"/>
          </p:nvPr>
        </p:nvSpPr>
        <p:spPr>
          <a:xfrm>
            <a:off x="9096498" y="6356351"/>
            <a:ext cx="2743200" cy="275720"/>
          </a:xfrm>
          <a:prstGeom prst="rect">
            <a:avLst/>
          </a:prstGeom>
        </p:spPr>
        <p:txBody>
          <a:bodyPr vert="horz" lIns="91440" tIns="45720" rIns="91440" bIns="45720" rtlCol="0" anchor="ctr"/>
          <a:lstStyle>
            <a:lvl1pPr algn="r">
              <a:defRPr sz="1200" b="1">
                <a:solidFill>
                  <a:schemeClr val="tx1"/>
                </a:solidFill>
              </a:defRPr>
            </a:lvl1pPr>
          </a:lstStyle>
          <a:p>
            <a:fld id="{336A302A-F574-494B-8C12-DE121E77BEF9}" type="slidenum">
              <a:rPr lang="fr-FR" smtClean="0"/>
              <a:pPr/>
              <a:t>‹n°›</a:t>
            </a:fld>
            <a:endParaRPr lang="fr-FR"/>
          </a:p>
        </p:txBody>
      </p:sp>
      <p:sp>
        <p:nvSpPr>
          <p:cNvPr id="9" name="Text Placeholder 7">
            <a:extLst>
              <a:ext uri="{FF2B5EF4-FFF2-40B4-BE49-F238E27FC236}">
                <a16:creationId xmlns:a16="http://schemas.microsoft.com/office/drawing/2014/main" id="{EE832B0C-85C9-4E4B-BDE5-9B4BBF37DE01}"/>
              </a:ext>
            </a:extLst>
          </p:cNvPr>
          <p:cNvSpPr>
            <a:spLocks noGrp="1"/>
          </p:cNvSpPr>
          <p:nvPr>
            <p:ph type="body" sz="quarter" idx="13" hasCustomPrompt="1"/>
          </p:nvPr>
        </p:nvSpPr>
        <p:spPr>
          <a:xfrm>
            <a:off x="6526907" y="0"/>
            <a:ext cx="5325505" cy="6849567"/>
          </a:xfrm>
        </p:spPr>
        <p:txBody>
          <a:bodyPr anchor="ctr">
            <a:normAutofit/>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0" name="Titre 1">
            <a:extLst>
              <a:ext uri="{FF2B5EF4-FFF2-40B4-BE49-F238E27FC236}">
                <a16:creationId xmlns:a16="http://schemas.microsoft.com/office/drawing/2014/main" id="{42ADA90F-FA00-56C4-94B1-41FE0B749F57}"/>
              </a:ext>
            </a:extLst>
          </p:cNvPr>
          <p:cNvSpPr>
            <a:spLocks noGrp="1"/>
          </p:cNvSpPr>
          <p:nvPr>
            <p:ph type="ctrTitle" hasCustomPrompt="1"/>
          </p:nvPr>
        </p:nvSpPr>
        <p:spPr>
          <a:xfrm>
            <a:off x="339589" y="3066980"/>
            <a:ext cx="5756412" cy="3427231"/>
          </a:xfrm>
        </p:spPr>
        <p:txBody>
          <a:bodyPr anchor="t">
            <a:normAutofit/>
          </a:bodyPr>
          <a:lstStyle/>
          <a:p>
            <a:r>
              <a:rPr lang="fr-FR" sz="4000" dirty="0"/>
              <a:t>Lorem ipsum</a:t>
            </a:r>
          </a:p>
        </p:txBody>
      </p:sp>
    </p:spTree>
    <p:extLst>
      <p:ext uri="{BB962C8B-B14F-4D97-AF65-F5344CB8AC3E}">
        <p14:creationId xmlns:p14="http://schemas.microsoft.com/office/powerpoint/2010/main" val="3020212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RCI 1">
    <p:bg>
      <p:bgPr>
        <a:solidFill>
          <a:srgbClr val="3D93A1"/>
        </a:solid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3986921B-FA00-43CA-85BE-3FE0E7522864}"/>
              </a:ext>
            </a:extLst>
          </p:cNvPr>
          <p:cNvSpPr>
            <a:spLocks noGrp="1"/>
          </p:cNvSpPr>
          <p:nvPr>
            <p:ph type="body" sz="quarter" idx="15" hasCustomPrompt="1"/>
          </p:nvPr>
        </p:nvSpPr>
        <p:spPr>
          <a:xfrm>
            <a:off x="2663823" y="2008187"/>
            <a:ext cx="6864350" cy="2841625"/>
          </a:xfrm>
        </p:spPr>
        <p:txBody>
          <a:bodyPr anchor="ctr">
            <a:noAutofit/>
          </a:bodyPr>
          <a:lstStyle>
            <a:lvl1pPr marL="0" indent="0" algn="ctr">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sp>
        <p:nvSpPr>
          <p:cNvPr id="48" name="Text Placeholder 21">
            <a:extLst>
              <a:ext uri="{FF2B5EF4-FFF2-40B4-BE49-F238E27FC236}">
                <a16:creationId xmlns:a16="http://schemas.microsoft.com/office/drawing/2014/main" id="{BD279E52-D3DC-410B-8194-8DF3EA6F86B4}"/>
              </a:ext>
            </a:extLst>
          </p:cNvPr>
          <p:cNvSpPr>
            <a:spLocks noGrp="1"/>
          </p:cNvSpPr>
          <p:nvPr>
            <p:ph type="body" sz="quarter" idx="20" hasCustomPrompt="1"/>
          </p:nvPr>
        </p:nvSpPr>
        <p:spPr>
          <a:xfrm>
            <a:off x="7604450" y="3374850"/>
            <a:ext cx="4252590" cy="2672250"/>
          </a:xfrm>
        </p:spPr>
        <p:txBody>
          <a:bodyPr anchor="b">
            <a:noAutofit/>
          </a:bodyPr>
          <a:lstStyle>
            <a:lvl1pPr marL="0" indent="0" algn="r">
              <a:buNone/>
              <a:defRPr sz="2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Pour nous joinder</a:t>
            </a:r>
            <a:br>
              <a:rPr lang="en-US" dirty="0"/>
            </a:br>
            <a:r>
              <a:rPr lang="en-US" dirty="0" err="1"/>
              <a:t>info@recyc-quebec.gouv.qc.ca</a:t>
            </a:r>
            <a:endParaRPr lang="en-US" dirty="0"/>
          </a:p>
          <a:p>
            <a:pPr lvl="0"/>
            <a:r>
              <a:rPr lang="en-US" dirty="0"/>
              <a:t>Site Internet</a:t>
            </a:r>
            <a:br>
              <a:rPr lang="en-US" dirty="0"/>
            </a:br>
            <a:r>
              <a:rPr lang="en-US" dirty="0" err="1"/>
              <a:t>www.recyc-quebec.gouv.qc.ca</a:t>
            </a:r>
            <a:endParaRPr lang="en-US" dirty="0"/>
          </a:p>
        </p:txBody>
      </p:sp>
      <p:grpSp>
        <p:nvGrpSpPr>
          <p:cNvPr id="2" name="Group 1">
            <a:extLst>
              <a:ext uri="{FF2B5EF4-FFF2-40B4-BE49-F238E27FC236}">
                <a16:creationId xmlns:a16="http://schemas.microsoft.com/office/drawing/2014/main" id="{29832B0E-08FA-433F-9E60-9FC8EA0B2C59}"/>
              </a:ext>
            </a:extLst>
          </p:cNvPr>
          <p:cNvGrpSpPr/>
          <p:nvPr userDrawn="1"/>
        </p:nvGrpSpPr>
        <p:grpSpPr>
          <a:xfrm>
            <a:off x="3297176" y="616226"/>
            <a:ext cx="5597644" cy="5605668"/>
            <a:chOff x="687799" y="-1990165"/>
            <a:chExt cx="10822817" cy="10838331"/>
          </a:xfrm>
        </p:grpSpPr>
        <p:sp>
          <p:nvSpPr>
            <p:cNvPr id="6" name="Rectangle 23">
              <a:extLst>
                <a:ext uri="{FF2B5EF4-FFF2-40B4-BE49-F238E27FC236}">
                  <a16:creationId xmlns:a16="http://schemas.microsoft.com/office/drawing/2014/main" id="{C6110F7E-E863-4311-A8F1-6551F2C57125}"/>
                </a:ext>
              </a:extLst>
            </p:cNvPr>
            <p:cNvSpPr/>
            <p:nvPr userDrawn="1"/>
          </p:nvSpPr>
          <p:spPr>
            <a:xfrm>
              <a:off x="1540723" y="-1990165"/>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solidFill>
              <a:srgbClr val="EA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23">
              <a:extLst>
                <a:ext uri="{FF2B5EF4-FFF2-40B4-BE49-F238E27FC236}">
                  <a16:creationId xmlns:a16="http://schemas.microsoft.com/office/drawing/2014/main" id="{9609BC6F-8DF6-452B-819D-365E06C84F59}"/>
                </a:ext>
              </a:extLst>
            </p:cNvPr>
            <p:cNvSpPr/>
            <p:nvPr userDrawn="1"/>
          </p:nvSpPr>
          <p:spPr>
            <a:xfrm rot="5400000">
              <a:off x="6841900" y="-1345396"/>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solidFill>
              <a:srgbClr val="EA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3">
              <a:extLst>
                <a:ext uri="{FF2B5EF4-FFF2-40B4-BE49-F238E27FC236}">
                  <a16:creationId xmlns:a16="http://schemas.microsoft.com/office/drawing/2014/main" id="{941E6FFD-5F78-45AC-BD84-C0DC7D2D620C}"/>
                </a:ext>
              </a:extLst>
            </p:cNvPr>
            <p:cNvSpPr/>
            <p:nvPr userDrawn="1"/>
          </p:nvSpPr>
          <p:spPr>
            <a:xfrm rot="16200000">
              <a:off x="933467" y="3331217"/>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solidFill>
              <a:srgbClr val="EA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3">
              <a:extLst>
                <a:ext uri="{FF2B5EF4-FFF2-40B4-BE49-F238E27FC236}">
                  <a16:creationId xmlns:a16="http://schemas.microsoft.com/office/drawing/2014/main" id="{85CE0754-C9B1-4A4D-B0DB-42AB377D143D}"/>
                </a:ext>
              </a:extLst>
            </p:cNvPr>
            <p:cNvSpPr/>
            <p:nvPr userDrawn="1"/>
          </p:nvSpPr>
          <p:spPr>
            <a:xfrm rot="10800000">
              <a:off x="6234644" y="3933782"/>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solidFill>
              <a:srgbClr val="EAC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64714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RCI 2">
    <p:bg>
      <p:bgPr>
        <a:solidFill>
          <a:schemeClr val="accent2"/>
        </a:solid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3986921B-FA00-43CA-85BE-3FE0E7522864}"/>
              </a:ext>
            </a:extLst>
          </p:cNvPr>
          <p:cNvSpPr>
            <a:spLocks noGrp="1"/>
          </p:cNvSpPr>
          <p:nvPr>
            <p:ph type="body" sz="quarter" idx="15" hasCustomPrompt="1"/>
          </p:nvPr>
        </p:nvSpPr>
        <p:spPr>
          <a:xfrm>
            <a:off x="2663823" y="2008187"/>
            <a:ext cx="6864350" cy="2841625"/>
          </a:xfrm>
        </p:spPr>
        <p:txBody>
          <a:bodyPr anchor="ctr">
            <a:noAutofit/>
          </a:bodyPr>
          <a:lstStyle>
            <a:lvl1pPr marL="0" indent="0" algn="ctr">
              <a:buNone/>
              <a:defRPr sz="48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grpSp>
        <p:nvGrpSpPr>
          <p:cNvPr id="2" name="Group 1">
            <a:extLst>
              <a:ext uri="{FF2B5EF4-FFF2-40B4-BE49-F238E27FC236}">
                <a16:creationId xmlns:a16="http://schemas.microsoft.com/office/drawing/2014/main" id="{29832B0E-08FA-433F-9E60-9FC8EA0B2C59}"/>
              </a:ext>
            </a:extLst>
          </p:cNvPr>
          <p:cNvGrpSpPr/>
          <p:nvPr userDrawn="1"/>
        </p:nvGrpSpPr>
        <p:grpSpPr>
          <a:xfrm>
            <a:off x="3297176" y="623088"/>
            <a:ext cx="5597644" cy="5605668"/>
            <a:chOff x="687799" y="-1990165"/>
            <a:chExt cx="10822817" cy="10838331"/>
          </a:xfrm>
          <a:solidFill>
            <a:srgbClr val="3D93A1"/>
          </a:solidFill>
        </p:grpSpPr>
        <p:sp>
          <p:nvSpPr>
            <p:cNvPr id="6" name="Rectangle 23">
              <a:extLst>
                <a:ext uri="{FF2B5EF4-FFF2-40B4-BE49-F238E27FC236}">
                  <a16:creationId xmlns:a16="http://schemas.microsoft.com/office/drawing/2014/main" id="{C6110F7E-E863-4311-A8F1-6551F2C57125}"/>
                </a:ext>
              </a:extLst>
            </p:cNvPr>
            <p:cNvSpPr/>
            <p:nvPr userDrawn="1"/>
          </p:nvSpPr>
          <p:spPr>
            <a:xfrm>
              <a:off x="1540723" y="-1990165"/>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23">
              <a:extLst>
                <a:ext uri="{FF2B5EF4-FFF2-40B4-BE49-F238E27FC236}">
                  <a16:creationId xmlns:a16="http://schemas.microsoft.com/office/drawing/2014/main" id="{9609BC6F-8DF6-452B-819D-365E06C84F59}"/>
                </a:ext>
              </a:extLst>
            </p:cNvPr>
            <p:cNvSpPr/>
            <p:nvPr userDrawn="1"/>
          </p:nvSpPr>
          <p:spPr>
            <a:xfrm rot="5400000">
              <a:off x="6841900" y="-1345396"/>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3">
              <a:extLst>
                <a:ext uri="{FF2B5EF4-FFF2-40B4-BE49-F238E27FC236}">
                  <a16:creationId xmlns:a16="http://schemas.microsoft.com/office/drawing/2014/main" id="{941E6FFD-5F78-45AC-BD84-C0DC7D2D620C}"/>
                </a:ext>
              </a:extLst>
            </p:cNvPr>
            <p:cNvSpPr/>
            <p:nvPr userDrawn="1"/>
          </p:nvSpPr>
          <p:spPr>
            <a:xfrm rot="16200000">
              <a:off x="933467" y="3331217"/>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3">
              <a:extLst>
                <a:ext uri="{FF2B5EF4-FFF2-40B4-BE49-F238E27FC236}">
                  <a16:creationId xmlns:a16="http://schemas.microsoft.com/office/drawing/2014/main" id="{85CE0754-C9B1-4A4D-B0DB-42AB377D143D}"/>
                </a:ext>
              </a:extLst>
            </p:cNvPr>
            <p:cNvSpPr/>
            <p:nvPr userDrawn="1"/>
          </p:nvSpPr>
          <p:spPr>
            <a:xfrm rot="10800000">
              <a:off x="6234644" y="3933782"/>
              <a:ext cx="4423047" cy="4914384"/>
            </a:xfrm>
            <a:custGeom>
              <a:avLst/>
              <a:gdLst>
                <a:gd name="connsiteX0" fmla="*/ 0 w 1069145"/>
                <a:gd name="connsiteY0" fmla="*/ 0 h 2152357"/>
                <a:gd name="connsiteX1" fmla="*/ 1069145 w 1069145"/>
                <a:gd name="connsiteY1" fmla="*/ 0 h 2152357"/>
                <a:gd name="connsiteX2" fmla="*/ 1069145 w 1069145"/>
                <a:gd name="connsiteY2" fmla="*/ 2152357 h 2152357"/>
                <a:gd name="connsiteX3" fmla="*/ 0 w 1069145"/>
                <a:gd name="connsiteY3" fmla="*/ 2152357 h 2152357"/>
                <a:gd name="connsiteX4" fmla="*/ 0 w 1069145"/>
                <a:gd name="connsiteY4" fmla="*/ 0 h 2152357"/>
                <a:gd name="connsiteX0" fmla="*/ 0 w 1069145"/>
                <a:gd name="connsiteY0" fmla="*/ 0 h 2199422"/>
                <a:gd name="connsiteX1" fmla="*/ 1069145 w 1069145"/>
                <a:gd name="connsiteY1" fmla="*/ 0 h 2199422"/>
                <a:gd name="connsiteX2" fmla="*/ 1055698 w 1069145"/>
                <a:gd name="connsiteY2" fmla="*/ 2199422 h 2199422"/>
                <a:gd name="connsiteX3" fmla="*/ 0 w 1069145"/>
                <a:gd name="connsiteY3" fmla="*/ 2152357 h 2199422"/>
                <a:gd name="connsiteX4" fmla="*/ 0 w 1069145"/>
                <a:gd name="connsiteY4" fmla="*/ 0 h 2199422"/>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682792"/>
                <a:gd name="connsiteY0" fmla="*/ 289111 h 2488533"/>
                <a:gd name="connsiteX1" fmla="*/ 2682792 w 2682792"/>
                <a:gd name="connsiteY1" fmla="*/ 0 h 2488533"/>
                <a:gd name="connsiteX2" fmla="*/ 1055698 w 2682792"/>
                <a:gd name="connsiteY2" fmla="*/ 2488533 h 2488533"/>
                <a:gd name="connsiteX3" fmla="*/ 0 w 2682792"/>
                <a:gd name="connsiteY3" fmla="*/ 2441468 h 2488533"/>
                <a:gd name="connsiteX4" fmla="*/ 0 w 2682792"/>
                <a:gd name="connsiteY4" fmla="*/ 289111 h 2488533"/>
                <a:gd name="connsiteX0" fmla="*/ 0 w 2843018"/>
                <a:gd name="connsiteY0" fmla="*/ 289111 h 2488533"/>
                <a:gd name="connsiteX1" fmla="*/ 2843018 w 2843018"/>
                <a:gd name="connsiteY1" fmla="*/ 1218303 h 2488533"/>
                <a:gd name="connsiteX2" fmla="*/ 2682792 w 2843018"/>
                <a:gd name="connsiteY2" fmla="*/ 0 h 2488533"/>
                <a:gd name="connsiteX3" fmla="*/ 1055698 w 2843018"/>
                <a:gd name="connsiteY3" fmla="*/ 2488533 h 2488533"/>
                <a:gd name="connsiteX4" fmla="*/ 0 w 2843018"/>
                <a:gd name="connsiteY4" fmla="*/ 2441468 h 2488533"/>
                <a:gd name="connsiteX5" fmla="*/ 0 w 2843018"/>
                <a:gd name="connsiteY5" fmla="*/ 289111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582743"/>
                <a:gd name="connsiteY0" fmla="*/ 2299447 h 2488533"/>
                <a:gd name="connsiteX1" fmla="*/ 2843018 w 4582743"/>
                <a:gd name="connsiteY1" fmla="*/ 1218303 h 2488533"/>
                <a:gd name="connsiteX2" fmla="*/ 2682792 w 4582743"/>
                <a:gd name="connsiteY2" fmla="*/ 0 h 2488533"/>
                <a:gd name="connsiteX3" fmla="*/ 1055698 w 4582743"/>
                <a:gd name="connsiteY3" fmla="*/ 2488533 h 2488533"/>
                <a:gd name="connsiteX4" fmla="*/ 0 w 4582743"/>
                <a:gd name="connsiteY4" fmla="*/ 2441468 h 2488533"/>
                <a:gd name="connsiteX5" fmla="*/ 4471147 w 4582743"/>
                <a:gd name="connsiteY5" fmla="*/ 2299447 h 2488533"/>
                <a:gd name="connsiteX0" fmla="*/ 4471147 w 4611051"/>
                <a:gd name="connsiteY0" fmla="*/ 2299447 h 2488533"/>
                <a:gd name="connsiteX1" fmla="*/ 2843018 w 4611051"/>
                <a:gd name="connsiteY1" fmla="*/ 1218303 h 2488533"/>
                <a:gd name="connsiteX2" fmla="*/ 2682792 w 4611051"/>
                <a:gd name="connsiteY2" fmla="*/ 0 h 2488533"/>
                <a:gd name="connsiteX3" fmla="*/ 1055698 w 4611051"/>
                <a:gd name="connsiteY3" fmla="*/ 2488533 h 2488533"/>
                <a:gd name="connsiteX4" fmla="*/ 0 w 4611051"/>
                <a:gd name="connsiteY4" fmla="*/ 2441468 h 2488533"/>
                <a:gd name="connsiteX5" fmla="*/ 4471147 w 4611051"/>
                <a:gd name="connsiteY5" fmla="*/ 2299447 h 2488533"/>
                <a:gd name="connsiteX0" fmla="*/ 3798794 w 3982213"/>
                <a:gd name="connsiteY0" fmla="*/ 739588 h 2488533"/>
                <a:gd name="connsiteX1" fmla="*/ 2843018 w 3982213"/>
                <a:gd name="connsiteY1" fmla="*/ 1218303 h 2488533"/>
                <a:gd name="connsiteX2" fmla="*/ 2682792 w 3982213"/>
                <a:gd name="connsiteY2" fmla="*/ 0 h 2488533"/>
                <a:gd name="connsiteX3" fmla="*/ 1055698 w 3982213"/>
                <a:gd name="connsiteY3" fmla="*/ 2488533 h 2488533"/>
                <a:gd name="connsiteX4" fmla="*/ 0 w 3982213"/>
                <a:gd name="connsiteY4" fmla="*/ 2441468 h 2488533"/>
                <a:gd name="connsiteX5" fmla="*/ 3798794 w 3982213"/>
                <a:gd name="connsiteY5" fmla="*/ 739588 h 2488533"/>
                <a:gd name="connsiteX0" fmla="*/ 3798794 w 3798794"/>
                <a:gd name="connsiteY0" fmla="*/ 739588 h 2488533"/>
                <a:gd name="connsiteX1" fmla="*/ 2843018 w 3798794"/>
                <a:gd name="connsiteY1" fmla="*/ 1218303 h 2488533"/>
                <a:gd name="connsiteX2" fmla="*/ 2682792 w 3798794"/>
                <a:gd name="connsiteY2" fmla="*/ 0 h 2488533"/>
                <a:gd name="connsiteX3" fmla="*/ 1055698 w 3798794"/>
                <a:gd name="connsiteY3" fmla="*/ 2488533 h 2488533"/>
                <a:gd name="connsiteX4" fmla="*/ 0 w 3798794"/>
                <a:gd name="connsiteY4" fmla="*/ 2441468 h 2488533"/>
                <a:gd name="connsiteX5" fmla="*/ 3798794 w 3798794"/>
                <a:gd name="connsiteY5" fmla="*/ 739588 h 2488533"/>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798794 w 4416324"/>
                <a:gd name="connsiteY0" fmla="*/ 1571962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798794 w 4416324"/>
                <a:gd name="connsiteY6" fmla="*/ 1571962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16324"/>
                <a:gd name="connsiteY0" fmla="*/ 1605579 h 3320907"/>
                <a:gd name="connsiteX1" fmla="*/ 2843018 w 4416324"/>
                <a:gd name="connsiteY1" fmla="*/ 2050677 h 3320907"/>
                <a:gd name="connsiteX2" fmla="*/ 2682792 w 4416324"/>
                <a:gd name="connsiteY2" fmla="*/ 832374 h 3320907"/>
                <a:gd name="connsiteX3" fmla="*/ 1055698 w 4416324"/>
                <a:gd name="connsiteY3" fmla="*/ 3320907 h 3320907"/>
                <a:gd name="connsiteX4" fmla="*/ 0 w 4416324"/>
                <a:gd name="connsiteY4" fmla="*/ 3273842 h 3320907"/>
                <a:gd name="connsiteX5" fmla="*/ 4416324 w 4416324"/>
                <a:gd name="connsiteY5" fmla="*/ 0 h 3320907"/>
                <a:gd name="connsiteX6" fmla="*/ 3832412 w 4416324"/>
                <a:gd name="connsiteY6" fmla="*/ 1605579 h 3320907"/>
                <a:gd name="connsiteX0" fmla="*/ 3832412 w 4458192"/>
                <a:gd name="connsiteY0" fmla="*/ 2703555 h 4418883"/>
                <a:gd name="connsiteX1" fmla="*/ 2843018 w 4458192"/>
                <a:gd name="connsiteY1" fmla="*/ 3148653 h 4418883"/>
                <a:gd name="connsiteX2" fmla="*/ 2682792 w 4458192"/>
                <a:gd name="connsiteY2" fmla="*/ 1930350 h 4418883"/>
                <a:gd name="connsiteX3" fmla="*/ 1055698 w 4458192"/>
                <a:gd name="connsiteY3" fmla="*/ 4418883 h 4418883"/>
                <a:gd name="connsiteX4" fmla="*/ 0 w 4458192"/>
                <a:gd name="connsiteY4" fmla="*/ 4371818 h 4418883"/>
                <a:gd name="connsiteX5" fmla="*/ 3979294 w 4458192"/>
                <a:gd name="connsiteY5" fmla="*/ 129788 h 4418883"/>
                <a:gd name="connsiteX6" fmla="*/ 4416324 w 4458192"/>
                <a:gd name="connsiteY6" fmla="*/ 1097976 h 4418883"/>
                <a:gd name="connsiteX7" fmla="*/ 3832412 w 4458192"/>
                <a:gd name="connsiteY7" fmla="*/ 2703555 h 4418883"/>
                <a:gd name="connsiteX0" fmla="*/ 3832412 w 4416324"/>
                <a:gd name="connsiteY0" fmla="*/ 2573767 h 4289095"/>
                <a:gd name="connsiteX1" fmla="*/ 2843018 w 4416324"/>
                <a:gd name="connsiteY1" fmla="*/ 3018865 h 4289095"/>
                <a:gd name="connsiteX2" fmla="*/ 2682792 w 4416324"/>
                <a:gd name="connsiteY2" fmla="*/ 1800562 h 4289095"/>
                <a:gd name="connsiteX3" fmla="*/ 1055698 w 4416324"/>
                <a:gd name="connsiteY3" fmla="*/ 4289095 h 4289095"/>
                <a:gd name="connsiteX4" fmla="*/ 0 w 4416324"/>
                <a:gd name="connsiteY4" fmla="*/ 4242030 h 4289095"/>
                <a:gd name="connsiteX5" fmla="*/ 3979294 w 4416324"/>
                <a:gd name="connsiteY5" fmla="*/ 0 h 4289095"/>
                <a:gd name="connsiteX6" fmla="*/ 4416324 w 4416324"/>
                <a:gd name="connsiteY6" fmla="*/ 968188 h 4289095"/>
                <a:gd name="connsiteX7" fmla="*/ 3832412 w 4416324"/>
                <a:gd name="connsiteY7" fmla="*/ 2573767 h 4289095"/>
                <a:gd name="connsiteX0" fmla="*/ 3832412 w 4416324"/>
                <a:gd name="connsiteY0" fmla="*/ 3384646 h 5099974"/>
                <a:gd name="connsiteX1" fmla="*/ 2843018 w 4416324"/>
                <a:gd name="connsiteY1" fmla="*/ 3829744 h 5099974"/>
                <a:gd name="connsiteX2" fmla="*/ 2682792 w 4416324"/>
                <a:gd name="connsiteY2" fmla="*/ 2611441 h 5099974"/>
                <a:gd name="connsiteX3" fmla="*/ 1055698 w 4416324"/>
                <a:gd name="connsiteY3" fmla="*/ 5099974 h 5099974"/>
                <a:gd name="connsiteX4" fmla="*/ 0 w 4416324"/>
                <a:gd name="connsiteY4" fmla="*/ 5052909 h 5099974"/>
                <a:gd name="connsiteX5" fmla="*/ 2385818 w 4416324"/>
                <a:gd name="connsiteY5" fmla="*/ 212485 h 5099974"/>
                <a:gd name="connsiteX6" fmla="*/ 3979294 w 4416324"/>
                <a:gd name="connsiteY6" fmla="*/ 810879 h 5099974"/>
                <a:gd name="connsiteX7" fmla="*/ 4416324 w 4416324"/>
                <a:gd name="connsiteY7" fmla="*/ 1779067 h 5099974"/>
                <a:gd name="connsiteX8" fmla="*/ 3832412 w 4416324"/>
                <a:gd name="connsiteY8" fmla="*/ 3384646 h 5099974"/>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336677 h 5052005"/>
                <a:gd name="connsiteX1" fmla="*/ 2843018 w 4416324"/>
                <a:gd name="connsiteY1" fmla="*/ 3781775 h 5052005"/>
                <a:gd name="connsiteX2" fmla="*/ 2682792 w 4416324"/>
                <a:gd name="connsiteY2" fmla="*/ 2563472 h 5052005"/>
                <a:gd name="connsiteX3" fmla="*/ 1055698 w 4416324"/>
                <a:gd name="connsiteY3" fmla="*/ 5052005 h 5052005"/>
                <a:gd name="connsiteX4" fmla="*/ 0 w 4416324"/>
                <a:gd name="connsiteY4" fmla="*/ 5004940 h 5052005"/>
                <a:gd name="connsiteX5" fmla="*/ 2385818 w 4416324"/>
                <a:gd name="connsiteY5" fmla="*/ 164516 h 5052005"/>
                <a:gd name="connsiteX6" fmla="*/ 3979294 w 4416324"/>
                <a:gd name="connsiteY6" fmla="*/ 762910 h 5052005"/>
                <a:gd name="connsiteX7" fmla="*/ 4416324 w 4416324"/>
                <a:gd name="connsiteY7" fmla="*/ 1731098 h 5052005"/>
                <a:gd name="connsiteX8" fmla="*/ 3832412 w 4416324"/>
                <a:gd name="connsiteY8" fmla="*/ 3336677 h 5052005"/>
                <a:gd name="connsiteX0" fmla="*/ 3832412 w 4416324"/>
                <a:gd name="connsiteY0" fmla="*/ 3163489 h 4878817"/>
                <a:gd name="connsiteX1" fmla="*/ 2843018 w 4416324"/>
                <a:gd name="connsiteY1" fmla="*/ 3608587 h 4878817"/>
                <a:gd name="connsiteX2" fmla="*/ 2682792 w 4416324"/>
                <a:gd name="connsiteY2" fmla="*/ 2390284 h 4878817"/>
                <a:gd name="connsiteX3" fmla="*/ 1055698 w 4416324"/>
                <a:gd name="connsiteY3" fmla="*/ 4878817 h 4878817"/>
                <a:gd name="connsiteX4" fmla="*/ 0 w 4416324"/>
                <a:gd name="connsiteY4" fmla="*/ 4831752 h 4878817"/>
                <a:gd name="connsiteX5" fmla="*/ 2338753 w 4416324"/>
                <a:gd name="connsiteY5" fmla="*/ 179586 h 4878817"/>
                <a:gd name="connsiteX6" fmla="*/ 3979294 w 4416324"/>
                <a:gd name="connsiteY6" fmla="*/ 589722 h 4878817"/>
                <a:gd name="connsiteX7" fmla="*/ 4416324 w 4416324"/>
                <a:gd name="connsiteY7" fmla="*/ 1557910 h 4878817"/>
                <a:gd name="connsiteX8" fmla="*/ 3832412 w 4416324"/>
                <a:gd name="connsiteY8" fmla="*/ 3163489 h 4878817"/>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2983903 h 4699231"/>
                <a:gd name="connsiteX1" fmla="*/ 2843018 w 4416324"/>
                <a:gd name="connsiteY1" fmla="*/ 3429001 h 4699231"/>
                <a:gd name="connsiteX2" fmla="*/ 2682792 w 4416324"/>
                <a:gd name="connsiteY2" fmla="*/ 2210698 h 4699231"/>
                <a:gd name="connsiteX3" fmla="*/ 1055698 w 4416324"/>
                <a:gd name="connsiteY3" fmla="*/ 4699231 h 4699231"/>
                <a:gd name="connsiteX4" fmla="*/ 0 w 4416324"/>
                <a:gd name="connsiteY4" fmla="*/ 4652166 h 4699231"/>
                <a:gd name="connsiteX5" fmla="*/ 2338753 w 4416324"/>
                <a:gd name="connsiteY5" fmla="*/ 0 h 4699231"/>
                <a:gd name="connsiteX6" fmla="*/ 3979294 w 4416324"/>
                <a:gd name="connsiteY6" fmla="*/ 410136 h 4699231"/>
                <a:gd name="connsiteX7" fmla="*/ 4416324 w 4416324"/>
                <a:gd name="connsiteY7" fmla="*/ 1378324 h 4699231"/>
                <a:gd name="connsiteX8" fmla="*/ 3832412 w 4416324"/>
                <a:gd name="connsiteY8" fmla="*/ 2983903 h 4699231"/>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352200 w 4416324"/>
                <a:gd name="connsiteY5" fmla="*/ 0 h 4914384"/>
                <a:gd name="connsiteX6" fmla="*/ 3979294 w 4416324"/>
                <a:gd name="connsiteY6" fmla="*/ 625289 h 4914384"/>
                <a:gd name="connsiteX7" fmla="*/ 4416324 w 4416324"/>
                <a:gd name="connsiteY7" fmla="*/ 1593477 h 4914384"/>
                <a:gd name="connsiteX8" fmla="*/ 3832412 w 4416324"/>
                <a:gd name="connsiteY8" fmla="*/ 3199056 h 4914384"/>
                <a:gd name="connsiteX0" fmla="*/ 3832412 w 4416324"/>
                <a:gd name="connsiteY0" fmla="*/ 3234061 h 4949389"/>
                <a:gd name="connsiteX1" fmla="*/ 2843018 w 4416324"/>
                <a:gd name="connsiteY1" fmla="*/ 3679159 h 4949389"/>
                <a:gd name="connsiteX2" fmla="*/ 2682792 w 4416324"/>
                <a:gd name="connsiteY2" fmla="*/ 2460856 h 4949389"/>
                <a:gd name="connsiteX3" fmla="*/ 1055698 w 4416324"/>
                <a:gd name="connsiteY3" fmla="*/ 4949389 h 4949389"/>
                <a:gd name="connsiteX4" fmla="*/ 0 w 4416324"/>
                <a:gd name="connsiteY4" fmla="*/ 4902324 h 4949389"/>
                <a:gd name="connsiteX5" fmla="*/ 1410906 w 4416324"/>
                <a:gd name="connsiteY5" fmla="*/ 525823 h 4949389"/>
                <a:gd name="connsiteX6" fmla="*/ 2352200 w 4416324"/>
                <a:gd name="connsiteY6" fmla="*/ 35005 h 4949389"/>
                <a:gd name="connsiteX7" fmla="*/ 3979294 w 4416324"/>
                <a:gd name="connsiteY7" fmla="*/ 660294 h 4949389"/>
                <a:gd name="connsiteX8" fmla="*/ 4416324 w 4416324"/>
                <a:gd name="connsiteY8" fmla="*/ 1628482 h 4949389"/>
                <a:gd name="connsiteX9" fmla="*/ 3832412 w 4416324"/>
                <a:gd name="connsiteY9" fmla="*/ 3234061 h 4949389"/>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1410906 w 4416324"/>
                <a:gd name="connsiteY5" fmla="*/ 490818 h 4914384"/>
                <a:gd name="connsiteX6" fmla="*/ 2352200 w 4416324"/>
                <a:gd name="connsiteY6" fmla="*/ 0 h 4914384"/>
                <a:gd name="connsiteX7" fmla="*/ 3979294 w 4416324"/>
                <a:gd name="connsiteY7" fmla="*/ 625289 h 4914384"/>
                <a:gd name="connsiteX8" fmla="*/ 4416324 w 4416324"/>
                <a:gd name="connsiteY8" fmla="*/ 1593477 h 4914384"/>
                <a:gd name="connsiteX9" fmla="*/ 3832412 w 4416324"/>
                <a:gd name="connsiteY9"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432882 w 4416324"/>
                <a:gd name="connsiteY5" fmla="*/ 1411941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2412 w 4416324"/>
                <a:gd name="connsiteY0" fmla="*/ 3199056 h 4914384"/>
                <a:gd name="connsiteX1" fmla="*/ 2843018 w 4416324"/>
                <a:gd name="connsiteY1" fmla="*/ 3644154 h 4914384"/>
                <a:gd name="connsiteX2" fmla="*/ 2682792 w 4416324"/>
                <a:gd name="connsiteY2" fmla="*/ 2425851 h 4914384"/>
                <a:gd name="connsiteX3" fmla="*/ 1055698 w 4416324"/>
                <a:gd name="connsiteY3" fmla="*/ 4914384 h 4914384"/>
                <a:gd name="connsiteX4" fmla="*/ 0 w 4416324"/>
                <a:gd name="connsiteY4" fmla="*/ 4867319 h 4914384"/>
                <a:gd name="connsiteX5" fmla="*/ 2237900 w 4416324"/>
                <a:gd name="connsiteY5" fmla="*/ 1445559 h 4914384"/>
                <a:gd name="connsiteX6" fmla="*/ 1410906 w 4416324"/>
                <a:gd name="connsiteY6" fmla="*/ 490818 h 4914384"/>
                <a:gd name="connsiteX7" fmla="*/ 2352200 w 4416324"/>
                <a:gd name="connsiteY7" fmla="*/ 0 h 4914384"/>
                <a:gd name="connsiteX8" fmla="*/ 3979294 w 4416324"/>
                <a:gd name="connsiteY8" fmla="*/ 625289 h 4914384"/>
                <a:gd name="connsiteX9" fmla="*/ 4416324 w 4416324"/>
                <a:gd name="connsiteY9" fmla="*/ 1593477 h 4914384"/>
                <a:gd name="connsiteX10" fmla="*/ 3832412 w 4416324"/>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 name="connsiteX0" fmla="*/ 3839135 w 4423047"/>
                <a:gd name="connsiteY0" fmla="*/ 3199056 h 4914384"/>
                <a:gd name="connsiteX1" fmla="*/ 2849741 w 4423047"/>
                <a:gd name="connsiteY1" fmla="*/ 3644154 h 4914384"/>
                <a:gd name="connsiteX2" fmla="*/ 2689515 w 4423047"/>
                <a:gd name="connsiteY2" fmla="*/ 2425851 h 4914384"/>
                <a:gd name="connsiteX3" fmla="*/ 1062421 w 4423047"/>
                <a:gd name="connsiteY3" fmla="*/ 4914384 h 4914384"/>
                <a:gd name="connsiteX4" fmla="*/ 0 w 4423047"/>
                <a:gd name="connsiteY4" fmla="*/ 4914383 h 4914384"/>
                <a:gd name="connsiteX5" fmla="*/ 2244623 w 4423047"/>
                <a:gd name="connsiteY5" fmla="*/ 1445559 h 4914384"/>
                <a:gd name="connsiteX6" fmla="*/ 1417629 w 4423047"/>
                <a:gd name="connsiteY6" fmla="*/ 490818 h 4914384"/>
                <a:gd name="connsiteX7" fmla="*/ 2358923 w 4423047"/>
                <a:gd name="connsiteY7" fmla="*/ 0 h 4914384"/>
                <a:gd name="connsiteX8" fmla="*/ 3986017 w 4423047"/>
                <a:gd name="connsiteY8" fmla="*/ 625289 h 4914384"/>
                <a:gd name="connsiteX9" fmla="*/ 4423047 w 4423047"/>
                <a:gd name="connsiteY9" fmla="*/ 1593477 h 4914384"/>
                <a:gd name="connsiteX10" fmla="*/ 3839135 w 4423047"/>
                <a:gd name="connsiteY10" fmla="*/ 3199056 h 49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47" h="4914384">
                  <a:moveTo>
                    <a:pt x="3839135" y="3199056"/>
                  </a:moveTo>
                  <a:cubicBezTo>
                    <a:pt x="3818619" y="3201746"/>
                    <a:pt x="2870257" y="3634740"/>
                    <a:pt x="2849741" y="3644154"/>
                  </a:cubicBezTo>
                  <a:cubicBezTo>
                    <a:pt x="2621520" y="3036347"/>
                    <a:pt x="2608453" y="2959699"/>
                    <a:pt x="2689515" y="2425851"/>
                  </a:cubicBezTo>
                  <a:cubicBezTo>
                    <a:pt x="1669780" y="3085033"/>
                    <a:pt x="1161032" y="4013154"/>
                    <a:pt x="1062421" y="4914384"/>
                  </a:cubicBezTo>
                  <a:lnTo>
                    <a:pt x="0" y="4914383"/>
                  </a:lnTo>
                  <a:cubicBezTo>
                    <a:pt x="21101" y="4273493"/>
                    <a:pt x="516848" y="2571664"/>
                    <a:pt x="2244623" y="1445559"/>
                  </a:cubicBezTo>
                  <a:cubicBezTo>
                    <a:pt x="2083086" y="1341431"/>
                    <a:pt x="1619335" y="984996"/>
                    <a:pt x="1417629" y="490818"/>
                  </a:cubicBezTo>
                  <a:cubicBezTo>
                    <a:pt x="1426420" y="486422"/>
                    <a:pt x="2011541" y="67235"/>
                    <a:pt x="2358923" y="0"/>
                  </a:cubicBezTo>
                  <a:cubicBezTo>
                    <a:pt x="2645622" y="610807"/>
                    <a:pt x="3286770" y="944656"/>
                    <a:pt x="3986017" y="625289"/>
                  </a:cubicBezTo>
                  <a:cubicBezTo>
                    <a:pt x="3969036" y="644426"/>
                    <a:pt x="4378051" y="1420010"/>
                    <a:pt x="4423047" y="1593477"/>
                  </a:cubicBezTo>
                  <a:cubicBezTo>
                    <a:pt x="3813792" y="2050229"/>
                    <a:pt x="3513820" y="2533875"/>
                    <a:pt x="3839135" y="31990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ext Placeholder 21">
            <a:extLst>
              <a:ext uri="{FF2B5EF4-FFF2-40B4-BE49-F238E27FC236}">
                <a16:creationId xmlns:a16="http://schemas.microsoft.com/office/drawing/2014/main" id="{3BADEB8B-EACB-BE40-AB4B-01509BD94F43}"/>
              </a:ext>
            </a:extLst>
          </p:cNvPr>
          <p:cNvSpPr>
            <a:spLocks noGrp="1"/>
          </p:cNvSpPr>
          <p:nvPr>
            <p:ph type="body" sz="quarter" idx="20" hasCustomPrompt="1"/>
          </p:nvPr>
        </p:nvSpPr>
        <p:spPr>
          <a:xfrm>
            <a:off x="7819054" y="3374850"/>
            <a:ext cx="4037986" cy="2672250"/>
          </a:xfrm>
        </p:spPr>
        <p:txBody>
          <a:bodyPr anchor="b">
            <a:noAutofit/>
          </a:bodyPr>
          <a:lstStyle>
            <a:lvl1pPr marL="0" indent="0" algn="r">
              <a:buNone/>
              <a:defRPr sz="2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Pour nous joinder</a:t>
            </a:r>
            <a:br>
              <a:rPr lang="en-US" dirty="0"/>
            </a:br>
            <a:r>
              <a:rPr lang="en-US" dirty="0" err="1"/>
              <a:t>info@recyc-quebec.gouv.qc.ca</a:t>
            </a:r>
            <a:endParaRPr lang="en-US" dirty="0"/>
          </a:p>
          <a:p>
            <a:pPr lvl="0"/>
            <a:r>
              <a:rPr lang="en-US" dirty="0"/>
              <a:t>Site Internet</a:t>
            </a:r>
            <a:br>
              <a:rPr lang="en-US" dirty="0"/>
            </a:br>
            <a:r>
              <a:rPr lang="en-US" dirty="0" err="1"/>
              <a:t>www.recyc-quebec.gouv.qc.ca</a:t>
            </a:r>
            <a:endParaRPr lang="en-US" dirty="0"/>
          </a:p>
        </p:txBody>
      </p:sp>
    </p:spTree>
    <p:extLst>
      <p:ext uri="{BB962C8B-B14F-4D97-AF65-F5344CB8AC3E}">
        <p14:creationId xmlns:p14="http://schemas.microsoft.com/office/powerpoint/2010/main" val="133632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08E29B-A8FB-6C4E-AD98-8ADD975409C1}"/>
              </a:ext>
            </a:extLst>
          </p:cNvPr>
          <p:cNvSpPr/>
          <p:nvPr userDrawn="1"/>
        </p:nvSpPr>
        <p:spPr>
          <a:xfrm>
            <a:off x="0" y="0"/>
            <a:ext cx="12192000" cy="6858000"/>
          </a:xfrm>
          <a:prstGeom prst="rect">
            <a:avLst/>
          </a:prstGeom>
          <a:solidFill>
            <a:srgbClr val="3D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Placeholder 7">
            <a:extLst>
              <a:ext uri="{FF2B5EF4-FFF2-40B4-BE49-F238E27FC236}">
                <a16:creationId xmlns:a16="http://schemas.microsoft.com/office/drawing/2014/main" id="{45C30461-7C4A-4FB8-9444-D3837A066436}"/>
              </a:ext>
            </a:extLst>
          </p:cNvPr>
          <p:cNvSpPr>
            <a:spLocks noGrp="1"/>
          </p:cNvSpPr>
          <p:nvPr>
            <p:ph type="body" sz="quarter" idx="14" hasCustomPrompt="1"/>
          </p:nvPr>
        </p:nvSpPr>
        <p:spPr>
          <a:xfrm>
            <a:off x="371475" y="3943200"/>
            <a:ext cx="3948598" cy="1423930"/>
          </a:xfrm>
        </p:spPr>
        <p:txBody>
          <a:bodyPr>
            <a:noAutofit/>
          </a:bodyPr>
          <a:lstStyle>
            <a:lvl1pPr marL="0" indent="0">
              <a:buNone/>
              <a:defRPr sz="2000" b="0">
                <a:latin typeface="+mj-lt"/>
              </a:defRPr>
            </a:lvl1pPr>
            <a:lvl2pPr marL="457200" indent="0">
              <a:buNone/>
              <a:defRPr sz="1050" b="1"/>
            </a:lvl2pPr>
            <a:lvl3pPr marL="914400" indent="0">
              <a:buNone/>
              <a:defRPr sz="1000" b="1"/>
            </a:lvl3pPr>
            <a:lvl4pPr marL="1371600" indent="0">
              <a:buNone/>
              <a:defRPr sz="900" b="1"/>
            </a:lvl4pPr>
            <a:lvl5pPr marL="1828800" indent="0">
              <a:buNone/>
              <a:defRPr sz="900" b="1"/>
            </a:lvl5pPr>
          </a:lstStyle>
          <a:p>
            <a:pPr lvl="0"/>
            <a:r>
              <a:rPr lang="en-US" dirty="0"/>
              <a:t>Pour nous joinder</a:t>
            </a:r>
            <a:br>
              <a:rPr lang="en-US" dirty="0"/>
            </a:br>
            <a:r>
              <a:rPr lang="en-US" dirty="0"/>
              <a:t>info@recyc-quebec.gouv.qc.ca</a:t>
            </a:r>
          </a:p>
          <a:p>
            <a:pPr lvl="0"/>
            <a:r>
              <a:rPr lang="en-US" dirty="0"/>
              <a:t>Site Internet</a:t>
            </a:r>
            <a:br>
              <a:rPr lang="en-US" dirty="0"/>
            </a:br>
            <a:r>
              <a:rPr lang="en-US" dirty="0"/>
              <a:t>www.recyc-quebec.gouv.qc.ca</a:t>
            </a:r>
          </a:p>
        </p:txBody>
      </p:sp>
      <p:sp>
        <p:nvSpPr>
          <p:cNvPr id="16" name="Picture Placeholder 10">
            <a:extLst>
              <a:ext uri="{FF2B5EF4-FFF2-40B4-BE49-F238E27FC236}">
                <a16:creationId xmlns:a16="http://schemas.microsoft.com/office/drawing/2014/main" id="{0B1D4E5D-E5A7-4D2E-8F57-BC1CD4119F5D}"/>
              </a:ext>
            </a:extLst>
          </p:cNvPr>
          <p:cNvSpPr>
            <a:spLocks noGrp="1"/>
          </p:cNvSpPr>
          <p:nvPr>
            <p:ph type="pic" sz="quarter" idx="11"/>
          </p:nvPr>
        </p:nvSpPr>
        <p:spPr>
          <a:xfrm>
            <a:off x="5458199" y="586408"/>
            <a:ext cx="5730716" cy="5730716"/>
          </a:xfrm>
          <a:prstGeom prst="ellipse">
            <a:avLst/>
          </a:prstGeom>
          <a:solidFill>
            <a:srgbClr val="EAC225"/>
          </a:solidFill>
        </p:spPr>
        <p:txBody>
          <a:bodyPr anchor="ctr"/>
          <a:lstStyle>
            <a:lvl1pPr marL="0" indent="0" algn="ctr">
              <a:buNone/>
              <a:defRPr/>
            </a:lvl1pPr>
          </a:lstStyle>
          <a:p>
            <a:endParaRPr lang="fr-FR"/>
          </a:p>
        </p:txBody>
      </p:sp>
      <p:sp>
        <p:nvSpPr>
          <p:cNvPr id="9" name="Text Placeholder 7">
            <a:extLst>
              <a:ext uri="{FF2B5EF4-FFF2-40B4-BE49-F238E27FC236}">
                <a16:creationId xmlns:a16="http://schemas.microsoft.com/office/drawing/2014/main" id="{004F3DE7-7F43-4D46-B4D5-7F13DBFCE411}"/>
              </a:ext>
            </a:extLst>
          </p:cNvPr>
          <p:cNvSpPr>
            <a:spLocks noGrp="1"/>
          </p:cNvSpPr>
          <p:nvPr>
            <p:ph type="body" sz="quarter" idx="15" hasCustomPrompt="1"/>
          </p:nvPr>
        </p:nvSpPr>
        <p:spPr>
          <a:xfrm>
            <a:off x="371475" y="1170247"/>
            <a:ext cx="6801124" cy="2772954"/>
          </a:xfrm>
        </p:spPr>
        <p:txBody>
          <a:bodyPr anchor="b">
            <a:noAutofit/>
          </a:bodyPr>
          <a:lstStyle>
            <a:lvl1pPr marL="0" indent="0" algn="l">
              <a:buNone/>
              <a:defRPr sz="80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spTree>
    <p:extLst>
      <p:ext uri="{BB962C8B-B14F-4D97-AF65-F5344CB8AC3E}">
        <p14:creationId xmlns:p14="http://schemas.microsoft.com/office/powerpoint/2010/main" val="2095058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2">
    <p:bg>
      <p:bgPr>
        <a:solidFill>
          <a:schemeClr val="accent2"/>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0B1D4E5D-E5A7-4D2E-8F57-BC1CD4119F5D}"/>
              </a:ext>
            </a:extLst>
          </p:cNvPr>
          <p:cNvSpPr>
            <a:spLocks noGrp="1"/>
          </p:cNvSpPr>
          <p:nvPr>
            <p:ph type="pic" sz="quarter" idx="11"/>
          </p:nvPr>
        </p:nvSpPr>
        <p:spPr>
          <a:xfrm>
            <a:off x="5458199" y="586408"/>
            <a:ext cx="5730716" cy="5730716"/>
          </a:xfrm>
          <a:prstGeom prst="ellipse">
            <a:avLst/>
          </a:prstGeom>
          <a:solidFill>
            <a:srgbClr val="3D93A1"/>
          </a:solidFill>
        </p:spPr>
        <p:txBody>
          <a:bodyPr anchor="ctr"/>
          <a:lstStyle>
            <a:lvl1pPr marL="0" indent="0" algn="ctr">
              <a:buNone/>
              <a:defRPr/>
            </a:lvl1pPr>
          </a:lstStyle>
          <a:p>
            <a:endParaRPr lang="fr-FR"/>
          </a:p>
        </p:txBody>
      </p:sp>
      <p:sp>
        <p:nvSpPr>
          <p:cNvPr id="8" name="Text Placeholder 7">
            <a:extLst>
              <a:ext uri="{FF2B5EF4-FFF2-40B4-BE49-F238E27FC236}">
                <a16:creationId xmlns:a16="http://schemas.microsoft.com/office/drawing/2014/main" id="{B82E6464-DEBC-8E43-9FF9-2463B0F494EC}"/>
              </a:ext>
            </a:extLst>
          </p:cNvPr>
          <p:cNvSpPr>
            <a:spLocks noGrp="1"/>
          </p:cNvSpPr>
          <p:nvPr>
            <p:ph type="body" sz="quarter" idx="14" hasCustomPrompt="1"/>
          </p:nvPr>
        </p:nvSpPr>
        <p:spPr>
          <a:xfrm>
            <a:off x="371475" y="3943200"/>
            <a:ext cx="4163203" cy="1423930"/>
          </a:xfrm>
        </p:spPr>
        <p:txBody>
          <a:bodyPr>
            <a:noAutofit/>
          </a:bodyPr>
          <a:lstStyle>
            <a:lvl1pPr marL="0" indent="0">
              <a:buNone/>
              <a:defRPr sz="2000" b="0">
                <a:latin typeface="+mj-lt"/>
              </a:defRPr>
            </a:lvl1pPr>
            <a:lvl2pPr marL="457200" indent="0">
              <a:buNone/>
              <a:defRPr sz="1050" b="1"/>
            </a:lvl2pPr>
            <a:lvl3pPr marL="914400" indent="0">
              <a:buNone/>
              <a:defRPr sz="1000" b="1"/>
            </a:lvl3pPr>
            <a:lvl4pPr marL="1371600" indent="0">
              <a:buNone/>
              <a:defRPr sz="900" b="1"/>
            </a:lvl4pPr>
            <a:lvl5pPr marL="1828800" indent="0">
              <a:buNone/>
              <a:defRPr sz="900" b="1"/>
            </a:lvl5pPr>
          </a:lstStyle>
          <a:p>
            <a:pPr lvl="0"/>
            <a:r>
              <a:rPr lang="en-US" dirty="0"/>
              <a:t>Pour nous joinder</a:t>
            </a:r>
            <a:br>
              <a:rPr lang="en-US" dirty="0"/>
            </a:br>
            <a:r>
              <a:rPr lang="en-US" dirty="0"/>
              <a:t>info@recyc-quebec.gouv.qc.ca</a:t>
            </a:r>
          </a:p>
          <a:p>
            <a:pPr lvl="0"/>
            <a:r>
              <a:rPr lang="en-US" dirty="0"/>
              <a:t>Site Internet</a:t>
            </a:r>
            <a:br>
              <a:rPr lang="en-US" dirty="0"/>
            </a:br>
            <a:r>
              <a:rPr lang="en-US" dirty="0"/>
              <a:t>www.recyc-quebec.gouv.qc.ca</a:t>
            </a:r>
          </a:p>
        </p:txBody>
      </p:sp>
      <p:sp>
        <p:nvSpPr>
          <p:cNvPr id="10" name="Text Placeholder 7">
            <a:extLst>
              <a:ext uri="{FF2B5EF4-FFF2-40B4-BE49-F238E27FC236}">
                <a16:creationId xmlns:a16="http://schemas.microsoft.com/office/drawing/2014/main" id="{19B90277-1B21-734A-9C1C-2680881326AF}"/>
              </a:ext>
            </a:extLst>
          </p:cNvPr>
          <p:cNvSpPr>
            <a:spLocks noGrp="1"/>
          </p:cNvSpPr>
          <p:nvPr>
            <p:ph type="body" sz="quarter" idx="15" hasCustomPrompt="1"/>
          </p:nvPr>
        </p:nvSpPr>
        <p:spPr>
          <a:xfrm>
            <a:off x="371475" y="1170247"/>
            <a:ext cx="6801124" cy="2772954"/>
          </a:xfrm>
        </p:spPr>
        <p:txBody>
          <a:bodyPr anchor="b">
            <a:noAutofit/>
          </a:bodyPr>
          <a:lstStyle>
            <a:lvl1pPr marL="0" indent="0" algn="l">
              <a:buNone/>
              <a:defRPr sz="8000" b="1">
                <a:solidFill>
                  <a:schemeClr val="tx1"/>
                </a:solidFill>
              </a:defRPr>
            </a:lvl1pPr>
            <a:lvl2pPr marL="457200" indent="0" algn="ctr">
              <a:buNone/>
              <a:defRPr sz="4800" b="1"/>
            </a:lvl2pPr>
            <a:lvl3pPr marL="914400" indent="0" algn="ctr">
              <a:buNone/>
              <a:defRPr sz="4800" b="1"/>
            </a:lvl3pPr>
            <a:lvl4pPr marL="1371600" indent="0" algn="ctr">
              <a:buNone/>
              <a:defRPr sz="4800" b="1"/>
            </a:lvl4pPr>
            <a:lvl5pPr marL="1828800" indent="0" algn="ctr">
              <a:buNone/>
              <a:defRPr sz="4800" b="1"/>
            </a:lvl5pPr>
          </a:lstStyle>
          <a:p>
            <a:pPr lvl="0"/>
            <a:r>
              <a:rPr lang="fr-FR" dirty="0"/>
              <a:t>MERCI!</a:t>
            </a:r>
          </a:p>
        </p:txBody>
      </p:sp>
    </p:spTree>
    <p:extLst>
      <p:ext uri="{BB962C8B-B14F-4D97-AF65-F5344CB8AC3E}">
        <p14:creationId xmlns:p14="http://schemas.microsoft.com/office/powerpoint/2010/main" val="314324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TEXTE IMAGE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5198918" y="1178599"/>
            <a:ext cx="6658120" cy="769281"/>
          </a:xfrm>
        </p:spPr>
        <p:txBody>
          <a:bodyPr>
            <a:noAutofit/>
          </a:bodyPr>
          <a:lstStyle>
            <a:lvl1pPr marL="0" indent="0">
              <a:buNone/>
              <a:defRPr sz="24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TITRE IMPORTANT </a:t>
            </a:r>
            <a:br>
              <a:rPr lang="en-US" dirty="0"/>
            </a:br>
            <a:r>
              <a:rPr lang="en-US" dirty="0"/>
              <a:t>LOREM IPSUM</a:t>
            </a:r>
            <a:endParaRPr lang="fr-FR" dirty="0"/>
          </a:p>
        </p:txBody>
      </p:sp>
      <p:sp>
        <p:nvSpPr>
          <p:cNvPr id="18" name="Text Placeholder 7">
            <a:extLst>
              <a:ext uri="{FF2B5EF4-FFF2-40B4-BE49-F238E27FC236}">
                <a16:creationId xmlns:a16="http://schemas.microsoft.com/office/drawing/2014/main" id="{46101BE9-31C0-4CCA-9386-534EB1C3B5BF}"/>
              </a:ext>
            </a:extLst>
          </p:cNvPr>
          <p:cNvSpPr>
            <a:spLocks noGrp="1"/>
          </p:cNvSpPr>
          <p:nvPr>
            <p:ph type="body" sz="quarter" idx="15" hasCustomPrompt="1"/>
          </p:nvPr>
        </p:nvSpPr>
        <p:spPr>
          <a:xfrm>
            <a:off x="5198918" y="2275501"/>
            <a:ext cx="3218356" cy="560296"/>
          </a:xfrm>
        </p:spPr>
        <p:txBody>
          <a:bodyPr>
            <a:noAutofit/>
          </a:bodyPr>
          <a:lstStyle>
            <a:lvl1pPr marL="0" indent="0">
              <a:buNone/>
              <a:defRPr sz="1600" b="1">
                <a:latin typeface="+mj-lt"/>
              </a:defRPr>
            </a:lvl1pPr>
            <a:lvl2pPr marL="457200" indent="0">
              <a:buNone/>
              <a:defRPr sz="1200" b="1"/>
            </a:lvl2pPr>
            <a:lvl3pPr marL="914400" indent="0">
              <a:buNone/>
              <a:defRPr sz="1100" b="1"/>
            </a:lvl3pPr>
            <a:lvl4pPr marL="1371600" indent="0">
              <a:buNone/>
              <a:defRPr sz="1050" b="1"/>
            </a:lvl4pPr>
            <a:lvl5pPr marL="1828800" indent="0">
              <a:buNone/>
              <a:defRPr sz="1050" b="1"/>
            </a:lvl5pPr>
          </a:lstStyle>
          <a:p>
            <a:pPr lvl="0"/>
            <a:r>
              <a:rPr lang="en-US" dirty="0"/>
              <a:t>Sous-</a:t>
            </a:r>
            <a:r>
              <a:rPr lang="en-US" dirty="0" err="1"/>
              <a:t>titre</a:t>
            </a:r>
            <a:endParaRPr lang="fr-FR" dirty="0"/>
          </a:p>
        </p:txBody>
      </p:sp>
      <p:sp>
        <p:nvSpPr>
          <p:cNvPr id="22" name="Text Placeholder 21">
            <a:extLst>
              <a:ext uri="{FF2B5EF4-FFF2-40B4-BE49-F238E27FC236}">
                <a16:creationId xmlns:a16="http://schemas.microsoft.com/office/drawing/2014/main" id="{7834AA0E-A0FA-43D0-88F7-C2C6219CF401}"/>
              </a:ext>
            </a:extLst>
          </p:cNvPr>
          <p:cNvSpPr>
            <a:spLocks noGrp="1"/>
          </p:cNvSpPr>
          <p:nvPr>
            <p:ph type="body" sz="quarter" idx="19" hasCustomPrompt="1"/>
          </p:nvPr>
        </p:nvSpPr>
        <p:spPr>
          <a:xfrm>
            <a:off x="5199063" y="3113590"/>
            <a:ext cx="3228975" cy="3052260"/>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sp>
        <p:nvSpPr>
          <p:cNvPr id="24" name="Text Placeholder 23">
            <a:extLst>
              <a:ext uri="{FF2B5EF4-FFF2-40B4-BE49-F238E27FC236}">
                <a16:creationId xmlns:a16="http://schemas.microsoft.com/office/drawing/2014/main" id="{D15C1B58-FF6F-46D3-8119-41CF1EE93450}"/>
              </a:ext>
            </a:extLst>
          </p:cNvPr>
          <p:cNvSpPr>
            <a:spLocks noGrp="1"/>
          </p:cNvSpPr>
          <p:nvPr>
            <p:ph type="body" sz="quarter" idx="20" hasCustomPrompt="1"/>
          </p:nvPr>
        </p:nvSpPr>
        <p:spPr>
          <a:xfrm>
            <a:off x="8602507" y="2275204"/>
            <a:ext cx="3218356" cy="562452"/>
          </a:xfrm>
        </p:spPr>
        <p:txBody>
          <a:bodyPr>
            <a:noAutofit/>
          </a:bodyPr>
          <a:lstStyle>
            <a:lvl1pPr marL="0" indent="0">
              <a:buNone/>
              <a:defRPr sz="1600" b="1"/>
            </a:lvl1pPr>
            <a:lvl2pPr>
              <a:defRPr sz="1400" b="1"/>
            </a:lvl2pPr>
            <a:lvl3pPr>
              <a:defRPr sz="1200" b="1"/>
            </a:lvl3pPr>
            <a:lvl4pPr>
              <a:defRPr sz="1100" b="1"/>
            </a:lvl4pPr>
            <a:lvl5pPr>
              <a:defRPr sz="1100" b="1"/>
            </a:lvl5pPr>
          </a:lstStyle>
          <a:p>
            <a:pPr lvl="0"/>
            <a:r>
              <a:rPr lang="en-US" dirty="0"/>
              <a:t>Sous-</a:t>
            </a:r>
            <a:r>
              <a:rPr lang="en-US" dirty="0" err="1"/>
              <a:t>titre</a:t>
            </a:r>
            <a:endParaRPr lang="fr-FR" dirty="0"/>
          </a:p>
        </p:txBody>
      </p:sp>
      <p:sp>
        <p:nvSpPr>
          <p:cNvPr id="27" name="Text Placeholder 26">
            <a:extLst>
              <a:ext uri="{FF2B5EF4-FFF2-40B4-BE49-F238E27FC236}">
                <a16:creationId xmlns:a16="http://schemas.microsoft.com/office/drawing/2014/main" id="{591C8BB9-2D7C-4F17-A392-AC02144074B7}"/>
              </a:ext>
            </a:extLst>
          </p:cNvPr>
          <p:cNvSpPr>
            <a:spLocks noGrp="1"/>
          </p:cNvSpPr>
          <p:nvPr>
            <p:ph type="body" sz="quarter" idx="21" hasCustomPrompt="1"/>
          </p:nvPr>
        </p:nvSpPr>
        <p:spPr>
          <a:xfrm>
            <a:off x="8602508" y="3113590"/>
            <a:ext cx="3254530" cy="3052260"/>
          </a:xfrm>
        </p:spPr>
        <p:txBody>
          <a:bodyPr>
            <a:noAutofit/>
          </a:bodyPr>
          <a:lstStyle>
            <a:lvl1pPr marL="0" indent="0">
              <a:buNone/>
              <a:defRPr sz="2000"/>
            </a:lvl1pPr>
            <a:lvl2pPr marL="457200" indent="0">
              <a:buNone/>
              <a:defRPr sz="1050"/>
            </a:lvl2pPr>
            <a:lvl3pPr>
              <a:defRPr sz="1100"/>
            </a:lvl3pPr>
            <a:lvl4pPr>
              <a:defRPr sz="1050"/>
            </a:lvl4pPr>
            <a:lvl5pPr>
              <a:defRPr sz="10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pic>
        <p:nvPicPr>
          <p:cNvPr id="29" name="Picture 28">
            <a:extLst>
              <a:ext uri="{FF2B5EF4-FFF2-40B4-BE49-F238E27FC236}">
                <a16:creationId xmlns:a16="http://schemas.microsoft.com/office/drawing/2014/main" id="{E017C0F8-FE38-48FE-B823-462428E9CF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5405"/>
          <a:stretch/>
        </p:blipFill>
        <p:spPr>
          <a:xfrm>
            <a:off x="525028" y="6317124"/>
            <a:ext cx="300834" cy="275720"/>
          </a:xfrm>
          <a:prstGeom prst="rect">
            <a:avLst/>
          </a:prstGeom>
        </p:spPr>
      </p:pic>
      <p:sp>
        <p:nvSpPr>
          <p:cNvPr id="13" name="Picture Placeholder 12">
            <a:extLst>
              <a:ext uri="{FF2B5EF4-FFF2-40B4-BE49-F238E27FC236}">
                <a16:creationId xmlns:a16="http://schemas.microsoft.com/office/drawing/2014/main" id="{667310A2-AC32-4B34-9637-96786633064A}"/>
              </a:ext>
            </a:extLst>
          </p:cNvPr>
          <p:cNvSpPr>
            <a:spLocks noGrp="1"/>
          </p:cNvSpPr>
          <p:nvPr>
            <p:ph type="pic" sz="quarter" idx="12"/>
          </p:nvPr>
        </p:nvSpPr>
        <p:spPr>
          <a:xfrm>
            <a:off x="1" y="0"/>
            <a:ext cx="4877351" cy="6858000"/>
          </a:xfrm>
          <a:custGeom>
            <a:avLst/>
            <a:gdLst>
              <a:gd name="connsiteX0" fmla="*/ 0 w 4877351"/>
              <a:gd name="connsiteY0" fmla="*/ 0 h 6858000"/>
              <a:gd name="connsiteX1" fmla="*/ 3422508 w 4877351"/>
              <a:gd name="connsiteY1" fmla="*/ 0 h 6858000"/>
              <a:gd name="connsiteX2" fmla="*/ 3610858 w 4877351"/>
              <a:gd name="connsiteY2" fmla="*/ 159309 h 6858000"/>
              <a:gd name="connsiteX3" fmla="*/ 4877351 w 4877351"/>
              <a:gd name="connsiteY3" fmla="*/ 3196873 h 6858000"/>
              <a:gd name="connsiteX4" fmla="*/ 2751764 w 4877351"/>
              <a:gd name="connsiteY4" fmla="*/ 6823988 h 6858000"/>
              <a:gd name="connsiteX5" fmla="*/ 2675497 w 4877351"/>
              <a:gd name="connsiteY5" fmla="*/ 6858000 h 6858000"/>
              <a:gd name="connsiteX6" fmla="*/ 118679 w 4877351"/>
              <a:gd name="connsiteY6" fmla="*/ 6858000 h 6858000"/>
              <a:gd name="connsiteX7" fmla="*/ 42413 w 4877351"/>
              <a:gd name="connsiteY7" fmla="*/ 6823988 h 6858000"/>
              <a:gd name="connsiteX8" fmla="*/ 0 w 4877351"/>
              <a:gd name="connsiteY8" fmla="*/ 6802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51" h="6858000">
                <a:moveTo>
                  <a:pt x="0" y="0"/>
                </a:moveTo>
                <a:lnTo>
                  <a:pt x="3422508" y="0"/>
                </a:lnTo>
                <a:lnTo>
                  <a:pt x="3610858" y="159309"/>
                </a:lnTo>
                <a:cubicBezTo>
                  <a:pt x="4384337" y="881314"/>
                  <a:pt x="4877351" y="1973972"/>
                  <a:pt x="4877351" y="3196873"/>
                </a:cubicBezTo>
                <a:cubicBezTo>
                  <a:pt x="4877351" y="4827409"/>
                  <a:pt x="4000882" y="6226400"/>
                  <a:pt x="2751764" y="6823988"/>
                </a:cubicBezTo>
                <a:lnTo>
                  <a:pt x="2675497" y="6858000"/>
                </a:lnTo>
                <a:lnTo>
                  <a:pt x="118679" y="6858000"/>
                </a:lnTo>
                <a:lnTo>
                  <a:pt x="42413" y="6823988"/>
                </a:lnTo>
                <a:lnTo>
                  <a:pt x="0" y="6802300"/>
                </a:lnTo>
                <a:close/>
              </a:path>
            </a:pathLst>
          </a:custGeom>
          <a:solidFill>
            <a:schemeClr val="bg1">
              <a:lumMod val="95000"/>
            </a:schemeClr>
          </a:solidFill>
        </p:spPr>
        <p:txBody>
          <a:bodyPr wrap="square" anchor="ctr">
            <a:noAutofit/>
          </a:bodyPr>
          <a:lstStyle>
            <a:lvl1pPr marL="0" indent="0" algn="ctr">
              <a:buNone/>
              <a:defRPr/>
            </a:lvl1pPr>
          </a:lstStyle>
          <a:p>
            <a:endParaRPr lang="fr-FR"/>
          </a:p>
        </p:txBody>
      </p:sp>
      <p:sp>
        <p:nvSpPr>
          <p:cNvPr id="2" name="Espace réservé du numéro de diapositive 1">
            <a:extLst>
              <a:ext uri="{FF2B5EF4-FFF2-40B4-BE49-F238E27FC236}">
                <a16:creationId xmlns:a16="http://schemas.microsoft.com/office/drawing/2014/main" id="{596B035D-E853-DE4B-BD8A-B737089045F9}"/>
              </a:ext>
            </a:extLst>
          </p:cNvPr>
          <p:cNvSpPr>
            <a:spLocks noGrp="1"/>
          </p:cNvSpPr>
          <p:nvPr>
            <p:ph type="sldNum" sz="quarter" idx="22"/>
          </p:nvPr>
        </p:nvSpPr>
        <p:spPr/>
        <p:txBody>
          <a:bodyPr/>
          <a:lstStyle>
            <a:lvl1pPr>
              <a:defRPr sz="1200"/>
            </a:lvl1pPr>
          </a:lstStyle>
          <a:p>
            <a:fld id="{336A302A-F574-494B-8C12-DE121E77BEF9}" type="slidenum">
              <a:rPr lang="fr-FR" smtClean="0"/>
              <a:pPr/>
              <a:t>‹n°›</a:t>
            </a:fld>
            <a:endParaRPr lang="fr-FR"/>
          </a:p>
        </p:txBody>
      </p:sp>
      <p:sp>
        <p:nvSpPr>
          <p:cNvPr id="11" name="Espace réservé du texte 4">
            <a:extLst>
              <a:ext uri="{FF2B5EF4-FFF2-40B4-BE49-F238E27FC236}">
                <a16:creationId xmlns:a16="http://schemas.microsoft.com/office/drawing/2014/main" id="{6B9AD81D-1815-A646-8E8C-8B0E341F110E}"/>
              </a:ext>
            </a:extLst>
          </p:cNvPr>
          <p:cNvSpPr>
            <a:spLocks noGrp="1"/>
          </p:cNvSpPr>
          <p:nvPr>
            <p:ph type="body" sz="quarter" idx="26" hasCustomPrompt="1"/>
          </p:nvPr>
        </p:nvSpPr>
        <p:spPr>
          <a:xfrm>
            <a:off x="5198918"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4" name="Text Placeholder 21">
            <a:extLst>
              <a:ext uri="{FF2B5EF4-FFF2-40B4-BE49-F238E27FC236}">
                <a16:creationId xmlns:a16="http://schemas.microsoft.com/office/drawing/2014/main" id="{A6B72556-B1E0-51ED-62B2-391537752EF5}"/>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214361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U TEXTE IMAGE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371475" y="1161607"/>
            <a:ext cx="4466743" cy="2739061"/>
          </a:xfrm>
        </p:spPr>
        <p:txBody>
          <a:bodyPr>
            <a:noAutofit/>
          </a:bodyPr>
          <a:lstStyle>
            <a:lvl1pPr marL="0" indent="0">
              <a:buNone/>
              <a:defRPr sz="24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TITRE PRINCIPAL OU LONGUE PHRASE DE SYNTHÉTISATION LOREM IPSUM DOLOR SIT AMET LOREM IPSUM DOLOR SIT AMET LOREM IPSUM DOLOR SIT AMET LOREM IPSUM DOLOR SIT AMET</a:t>
            </a:r>
            <a:endParaRPr lang="fr-FR" dirty="0"/>
          </a:p>
        </p:txBody>
      </p:sp>
      <p:sp>
        <p:nvSpPr>
          <p:cNvPr id="20" name="Text Placeholder 7">
            <a:extLst>
              <a:ext uri="{FF2B5EF4-FFF2-40B4-BE49-F238E27FC236}">
                <a16:creationId xmlns:a16="http://schemas.microsoft.com/office/drawing/2014/main" id="{529FC3A9-11C4-5F4C-A758-59EBE88EC0E7}"/>
              </a:ext>
            </a:extLst>
          </p:cNvPr>
          <p:cNvSpPr>
            <a:spLocks noGrp="1"/>
          </p:cNvSpPr>
          <p:nvPr>
            <p:ph type="body" sz="quarter" idx="15" hasCustomPrompt="1"/>
          </p:nvPr>
        </p:nvSpPr>
        <p:spPr>
          <a:xfrm>
            <a:off x="5198918" y="1161904"/>
            <a:ext cx="3218356" cy="768984"/>
          </a:xfrm>
        </p:spPr>
        <p:txBody>
          <a:bodyPr>
            <a:noAutofit/>
          </a:bodyPr>
          <a:lstStyle>
            <a:lvl1pPr marL="0" indent="0">
              <a:buNone/>
              <a:defRPr sz="1600" b="1">
                <a:latin typeface="+mj-lt"/>
              </a:defRPr>
            </a:lvl1pPr>
            <a:lvl2pPr marL="457200" indent="0">
              <a:buNone/>
              <a:defRPr sz="1200" b="1"/>
            </a:lvl2pPr>
            <a:lvl3pPr marL="914400" indent="0">
              <a:buNone/>
              <a:defRPr sz="1100" b="1"/>
            </a:lvl3pPr>
            <a:lvl4pPr marL="1371600" indent="0">
              <a:buNone/>
              <a:defRPr sz="1050" b="1"/>
            </a:lvl4pPr>
            <a:lvl5pPr marL="1828800" indent="0">
              <a:buNone/>
              <a:defRPr sz="1050" b="1"/>
            </a:lvl5pPr>
          </a:lstStyle>
          <a:p>
            <a:pPr lvl="0"/>
            <a:r>
              <a:rPr lang="en-US" dirty="0"/>
              <a:t>Sous-</a:t>
            </a:r>
            <a:r>
              <a:rPr lang="en-US" dirty="0" err="1"/>
              <a:t>titre</a:t>
            </a:r>
            <a:endParaRPr lang="fr-FR" dirty="0"/>
          </a:p>
        </p:txBody>
      </p:sp>
      <p:sp>
        <p:nvSpPr>
          <p:cNvPr id="23" name="Text Placeholder 21">
            <a:extLst>
              <a:ext uri="{FF2B5EF4-FFF2-40B4-BE49-F238E27FC236}">
                <a16:creationId xmlns:a16="http://schemas.microsoft.com/office/drawing/2014/main" id="{6EE4618D-F521-7C4C-9A55-F95D04162098}"/>
              </a:ext>
            </a:extLst>
          </p:cNvPr>
          <p:cNvSpPr>
            <a:spLocks noGrp="1"/>
          </p:cNvSpPr>
          <p:nvPr>
            <p:ph type="body" sz="quarter" idx="19" hasCustomPrompt="1"/>
          </p:nvPr>
        </p:nvSpPr>
        <p:spPr>
          <a:xfrm>
            <a:off x="5199063" y="2337506"/>
            <a:ext cx="3228975" cy="3828343"/>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a:t>
            </a:r>
            <a:endParaRPr lang="fr-FR" dirty="0"/>
          </a:p>
        </p:txBody>
      </p:sp>
      <p:sp>
        <p:nvSpPr>
          <p:cNvPr id="25" name="Text Placeholder 23">
            <a:extLst>
              <a:ext uri="{FF2B5EF4-FFF2-40B4-BE49-F238E27FC236}">
                <a16:creationId xmlns:a16="http://schemas.microsoft.com/office/drawing/2014/main" id="{CFC6B1B9-180D-0C4B-B571-251256927AEF}"/>
              </a:ext>
            </a:extLst>
          </p:cNvPr>
          <p:cNvSpPr>
            <a:spLocks noGrp="1"/>
          </p:cNvSpPr>
          <p:nvPr>
            <p:ph type="body" sz="quarter" idx="20" hasCustomPrompt="1"/>
          </p:nvPr>
        </p:nvSpPr>
        <p:spPr>
          <a:xfrm>
            <a:off x="8602507" y="1161607"/>
            <a:ext cx="3218356" cy="771943"/>
          </a:xfrm>
        </p:spPr>
        <p:txBody>
          <a:bodyPr>
            <a:noAutofit/>
          </a:bodyPr>
          <a:lstStyle>
            <a:lvl1pPr marL="0" indent="0">
              <a:buNone/>
              <a:defRPr sz="1600" b="1"/>
            </a:lvl1pPr>
            <a:lvl2pPr>
              <a:defRPr sz="1400" b="1"/>
            </a:lvl2pPr>
            <a:lvl3pPr>
              <a:defRPr sz="1200" b="1"/>
            </a:lvl3pPr>
            <a:lvl4pPr>
              <a:defRPr sz="1100" b="1"/>
            </a:lvl4pPr>
            <a:lvl5pPr>
              <a:defRPr sz="1100" b="1"/>
            </a:lvl5pPr>
          </a:lstStyle>
          <a:p>
            <a:pPr lvl="0"/>
            <a:r>
              <a:rPr lang="en-US" dirty="0"/>
              <a:t>Sous-</a:t>
            </a:r>
            <a:r>
              <a:rPr lang="en-US" dirty="0" err="1"/>
              <a:t>titre</a:t>
            </a:r>
            <a:endParaRPr lang="fr-FR" dirty="0"/>
          </a:p>
        </p:txBody>
      </p:sp>
      <p:sp>
        <p:nvSpPr>
          <p:cNvPr id="26" name="Text Placeholder 26">
            <a:extLst>
              <a:ext uri="{FF2B5EF4-FFF2-40B4-BE49-F238E27FC236}">
                <a16:creationId xmlns:a16="http://schemas.microsoft.com/office/drawing/2014/main" id="{7C90FE7A-4E35-D942-865A-690D9D57DF1E}"/>
              </a:ext>
            </a:extLst>
          </p:cNvPr>
          <p:cNvSpPr>
            <a:spLocks noGrp="1"/>
          </p:cNvSpPr>
          <p:nvPr>
            <p:ph type="body" sz="quarter" idx="21" hasCustomPrompt="1"/>
          </p:nvPr>
        </p:nvSpPr>
        <p:spPr>
          <a:xfrm>
            <a:off x="8602508" y="2337506"/>
            <a:ext cx="3254530" cy="3828343"/>
          </a:xfrm>
        </p:spPr>
        <p:txBody>
          <a:bodyPr>
            <a:noAutofit/>
          </a:bodyPr>
          <a:lstStyle>
            <a:lvl1pPr marL="0" indent="0">
              <a:buNone/>
              <a:defRPr sz="2000"/>
            </a:lvl1pPr>
            <a:lvl2pPr marL="457200" indent="0">
              <a:buNone/>
              <a:defRPr sz="1050"/>
            </a:lvl2pPr>
            <a:lvl3pPr>
              <a:defRPr sz="1100"/>
            </a:lvl3pPr>
            <a:lvl4pPr>
              <a:defRPr sz="1050"/>
            </a:lvl4pPr>
            <a:lvl5pPr>
              <a:defRPr sz="10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a:t>
            </a:r>
            <a:endParaRPr lang="fr-FR" dirty="0"/>
          </a:p>
        </p:txBody>
      </p:sp>
      <p:sp>
        <p:nvSpPr>
          <p:cNvPr id="2" name="Espace réservé du numéro de diapositive 1">
            <a:extLst>
              <a:ext uri="{FF2B5EF4-FFF2-40B4-BE49-F238E27FC236}">
                <a16:creationId xmlns:a16="http://schemas.microsoft.com/office/drawing/2014/main" id="{FB11FEF9-0CB4-7C46-8672-10F0F79B2DCD}"/>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9" name="Espace réservé du texte 4">
            <a:extLst>
              <a:ext uri="{FF2B5EF4-FFF2-40B4-BE49-F238E27FC236}">
                <a16:creationId xmlns:a16="http://schemas.microsoft.com/office/drawing/2014/main" id="{8226A507-522C-4149-9515-5B2003F98C2A}"/>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1" name="Text Placeholder 21">
            <a:extLst>
              <a:ext uri="{FF2B5EF4-FFF2-40B4-BE49-F238E27FC236}">
                <a16:creationId xmlns:a16="http://schemas.microsoft.com/office/drawing/2014/main" id="{E78C88F5-0D78-676A-CFFF-26054E9C6E4B}"/>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85050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ONTENU TEXTE IMAGE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371475" y="1178599"/>
            <a:ext cx="6658120" cy="769281"/>
          </a:xfrm>
        </p:spPr>
        <p:txBody>
          <a:bodyPr>
            <a:noAutofit/>
          </a:bodyPr>
          <a:lstStyle>
            <a:lvl1pPr marL="0" indent="0">
              <a:buNone/>
              <a:defRPr sz="24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TITRE IMPORTANT </a:t>
            </a:r>
            <a:br>
              <a:rPr lang="en-US" dirty="0"/>
            </a:br>
            <a:r>
              <a:rPr lang="en-US" dirty="0"/>
              <a:t>LOREM IPSUM</a:t>
            </a:r>
            <a:endParaRPr lang="fr-FR" dirty="0"/>
          </a:p>
        </p:txBody>
      </p:sp>
      <p:sp>
        <p:nvSpPr>
          <p:cNvPr id="18" name="Text Placeholder 7">
            <a:extLst>
              <a:ext uri="{FF2B5EF4-FFF2-40B4-BE49-F238E27FC236}">
                <a16:creationId xmlns:a16="http://schemas.microsoft.com/office/drawing/2014/main" id="{46101BE9-31C0-4CCA-9386-534EB1C3B5BF}"/>
              </a:ext>
            </a:extLst>
          </p:cNvPr>
          <p:cNvSpPr>
            <a:spLocks noGrp="1"/>
          </p:cNvSpPr>
          <p:nvPr>
            <p:ph type="body" sz="quarter" idx="15" hasCustomPrompt="1"/>
          </p:nvPr>
        </p:nvSpPr>
        <p:spPr>
          <a:xfrm>
            <a:off x="371475" y="2275501"/>
            <a:ext cx="3218356" cy="560296"/>
          </a:xfrm>
        </p:spPr>
        <p:txBody>
          <a:bodyPr>
            <a:noAutofit/>
          </a:bodyPr>
          <a:lstStyle>
            <a:lvl1pPr marL="0" indent="0">
              <a:buNone/>
              <a:defRPr sz="1600" b="1">
                <a:latin typeface="+mj-lt"/>
              </a:defRPr>
            </a:lvl1pPr>
            <a:lvl2pPr marL="457200" indent="0">
              <a:buNone/>
              <a:defRPr sz="1200" b="1"/>
            </a:lvl2pPr>
            <a:lvl3pPr marL="914400" indent="0">
              <a:buNone/>
              <a:defRPr sz="1100" b="1"/>
            </a:lvl3pPr>
            <a:lvl4pPr marL="1371600" indent="0">
              <a:buNone/>
              <a:defRPr sz="1050" b="1"/>
            </a:lvl4pPr>
            <a:lvl5pPr marL="1828800" indent="0">
              <a:buNone/>
              <a:defRPr sz="1050" b="1"/>
            </a:lvl5pPr>
          </a:lstStyle>
          <a:p>
            <a:pPr lvl="0"/>
            <a:r>
              <a:rPr lang="en-US" dirty="0"/>
              <a:t>Sous-</a:t>
            </a:r>
            <a:r>
              <a:rPr lang="en-US" dirty="0" err="1"/>
              <a:t>titre</a:t>
            </a:r>
            <a:endParaRPr lang="fr-FR" dirty="0"/>
          </a:p>
        </p:txBody>
      </p:sp>
      <p:sp>
        <p:nvSpPr>
          <p:cNvPr id="22" name="Text Placeholder 21">
            <a:extLst>
              <a:ext uri="{FF2B5EF4-FFF2-40B4-BE49-F238E27FC236}">
                <a16:creationId xmlns:a16="http://schemas.microsoft.com/office/drawing/2014/main" id="{7834AA0E-A0FA-43D0-88F7-C2C6219CF401}"/>
              </a:ext>
            </a:extLst>
          </p:cNvPr>
          <p:cNvSpPr>
            <a:spLocks noGrp="1"/>
          </p:cNvSpPr>
          <p:nvPr>
            <p:ph type="body" sz="quarter" idx="19" hasCustomPrompt="1"/>
          </p:nvPr>
        </p:nvSpPr>
        <p:spPr>
          <a:xfrm>
            <a:off x="371620" y="3113590"/>
            <a:ext cx="3228975" cy="3052260"/>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sp>
        <p:nvSpPr>
          <p:cNvPr id="24" name="Text Placeholder 23">
            <a:extLst>
              <a:ext uri="{FF2B5EF4-FFF2-40B4-BE49-F238E27FC236}">
                <a16:creationId xmlns:a16="http://schemas.microsoft.com/office/drawing/2014/main" id="{D15C1B58-FF6F-46D3-8119-41CF1EE93450}"/>
              </a:ext>
            </a:extLst>
          </p:cNvPr>
          <p:cNvSpPr>
            <a:spLocks noGrp="1"/>
          </p:cNvSpPr>
          <p:nvPr>
            <p:ph type="body" sz="quarter" idx="20" hasCustomPrompt="1"/>
          </p:nvPr>
        </p:nvSpPr>
        <p:spPr>
          <a:xfrm>
            <a:off x="3775064" y="2275204"/>
            <a:ext cx="3218356" cy="562452"/>
          </a:xfrm>
        </p:spPr>
        <p:txBody>
          <a:bodyPr>
            <a:noAutofit/>
          </a:bodyPr>
          <a:lstStyle>
            <a:lvl1pPr marL="0" indent="0">
              <a:buNone/>
              <a:defRPr sz="1600" b="1"/>
            </a:lvl1pPr>
            <a:lvl2pPr>
              <a:defRPr sz="1400" b="1"/>
            </a:lvl2pPr>
            <a:lvl3pPr>
              <a:defRPr sz="1200" b="1"/>
            </a:lvl3pPr>
            <a:lvl4pPr>
              <a:defRPr sz="1100" b="1"/>
            </a:lvl4pPr>
            <a:lvl5pPr>
              <a:defRPr sz="1100" b="1"/>
            </a:lvl5pPr>
          </a:lstStyle>
          <a:p>
            <a:pPr lvl="0"/>
            <a:r>
              <a:rPr lang="en-US" dirty="0"/>
              <a:t>Sous-</a:t>
            </a:r>
            <a:r>
              <a:rPr lang="en-US" dirty="0" err="1"/>
              <a:t>titre</a:t>
            </a:r>
            <a:endParaRPr lang="fr-FR" dirty="0"/>
          </a:p>
        </p:txBody>
      </p:sp>
      <p:sp>
        <p:nvSpPr>
          <p:cNvPr id="27" name="Text Placeholder 26">
            <a:extLst>
              <a:ext uri="{FF2B5EF4-FFF2-40B4-BE49-F238E27FC236}">
                <a16:creationId xmlns:a16="http://schemas.microsoft.com/office/drawing/2014/main" id="{591C8BB9-2D7C-4F17-A392-AC02144074B7}"/>
              </a:ext>
            </a:extLst>
          </p:cNvPr>
          <p:cNvSpPr>
            <a:spLocks noGrp="1"/>
          </p:cNvSpPr>
          <p:nvPr>
            <p:ph type="body" sz="quarter" idx="21" hasCustomPrompt="1"/>
          </p:nvPr>
        </p:nvSpPr>
        <p:spPr>
          <a:xfrm>
            <a:off x="3775065" y="3113590"/>
            <a:ext cx="3254530" cy="3052260"/>
          </a:xfrm>
        </p:spPr>
        <p:txBody>
          <a:bodyPr>
            <a:noAutofit/>
          </a:bodyPr>
          <a:lstStyle>
            <a:lvl1pPr marL="0" indent="0">
              <a:buNone/>
              <a:defRPr sz="2000"/>
            </a:lvl1pPr>
            <a:lvl2pPr marL="457200" indent="0">
              <a:buNone/>
              <a:defRPr sz="1050"/>
            </a:lvl2pPr>
            <a:lvl3pPr>
              <a:defRPr sz="1100"/>
            </a:lvl3pPr>
            <a:lvl4pPr>
              <a:defRPr sz="1050"/>
            </a:lvl4pPr>
            <a:lvl5pPr>
              <a:defRPr sz="10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a:t>
            </a:r>
            <a:endParaRPr lang="fr-FR" dirty="0"/>
          </a:p>
        </p:txBody>
      </p:sp>
      <p:sp>
        <p:nvSpPr>
          <p:cNvPr id="15" name="Picture Placeholder 10">
            <a:extLst>
              <a:ext uri="{FF2B5EF4-FFF2-40B4-BE49-F238E27FC236}">
                <a16:creationId xmlns:a16="http://schemas.microsoft.com/office/drawing/2014/main" id="{17D19900-BBEB-A649-B667-E8F05694B86E}"/>
              </a:ext>
            </a:extLst>
          </p:cNvPr>
          <p:cNvSpPr>
            <a:spLocks noGrp="1"/>
          </p:cNvSpPr>
          <p:nvPr>
            <p:ph type="pic" sz="quarter" idx="11"/>
          </p:nvPr>
        </p:nvSpPr>
        <p:spPr>
          <a:xfrm>
            <a:off x="7558269" y="-13367"/>
            <a:ext cx="6866842" cy="6893578"/>
          </a:xfrm>
          <a:custGeom>
            <a:avLst/>
            <a:gdLst>
              <a:gd name="connsiteX0" fmla="*/ 0 w 6866841"/>
              <a:gd name="connsiteY0" fmla="*/ 3433421 h 6866841"/>
              <a:gd name="connsiteX1" fmla="*/ 3433421 w 6866841"/>
              <a:gd name="connsiteY1" fmla="*/ 0 h 6866841"/>
              <a:gd name="connsiteX2" fmla="*/ 6866842 w 6866841"/>
              <a:gd name="connsiteY2" fmla="*/ 3433421 h 6866841"/>
              <a:gd name="connsiteX3" fmla="*/ 3433421 w 6866841"/>
              <a:gd name="connsiteY3" fmla="*/ 6866842 h 6866841"/>
              <a:gd name="connsiteX4" fmla="*/ 0 w 6866841"/>
              <a:gd name="connsiteY4" fmla="*/ 3433421 h 6866841"/>
              <a:gd name="connsiteX0" fmla="*/ 0 w 6866842"/>
              <a:gd name="connsiteY0" fmla="*/ 3446789 h 6893578"/>
              <a:gd name="connsiteX1" fmla="*/ 3433421 w 6866842"/>
              <a:gd name="connsiteY1" fmla="*/ 13368 h 6893578"/>
              <a:gd name="connsiteX2" fmla="*/ 6866842 w 6866842"/>
              <a:gd name="connsiteY2" fmla="*/ 3446789 h 6893578"/>
              <a:gd name="connsiteX3" fmla="*/ 3433421 w 6866842"/>
              <a:gd name="connsiteY3" fmla="*/ 6880210 h 6893578"/>
              <a:gd name="connsiteX4" fmla="*/ 0 w 6866842"/>
              <a:gd name="connsiteY4" fmla="*/ 3446789 h 689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6842" h="6893578">
                <a:moveTo>
                  <a:pt x="0" y="3446789"/>
                </a:moveTo>
                <a:cubicBezTo>
                  <a:pt x="0" y="1550563"/>
                  <a:pt x="1537195" y="13368"/>
                  <a:pt x="3433421" y="13368"/>
                </a:cubicBezTo>
                <a:cubicBezTo>
                  <a:pt x="5329647" y="13368"/>
                  <a:pt x="6866842" y="-405558"/>
                  <a:pt x="6866842" y="3446789"/>
                </a:cubicBezTo>
                <a:cubicBezTo>
                  <a:pt x="6866842" y="7299136"/>
                  <a:pt x="5329647" y="6880210"/>
                  <a:pt x="3433421" y="6880210"/>
                </a:cubicBezTo>
                <a:cubicBezTo>
                  <a:pt x="1537195" y="6880210"/>
                  <a:pt x="0" y="5343015"/>
                  <a:pt x="0" y="3446789"/>
                </a:cubicBezTo>
                <a:close/>
              </a:path>
            </a:pathLst>
          </a:custGeom>
          <a:solidFill>
            <a:schemeClr val="bg1">
              <a:lumMod val="95000"/>
            </a:schemeClr>
          </a:solidFill>
        </p:spPr>
        <p:txBody>
          <a:bodyPr anchor="ctr"/>
          <a:lstStyle>
            <a:lvl1pPr marL="0" indent="0" algn="ctr">
              <a:buNone/>
              <a:defRPr/>
            </a:lvl1pPr>
          </a:lstStyle>
          <a:p>
            <a:endParaRPr lang="fr-FR"/>
          </a:p>
        </p:txBody>
      </p:sp>
      <p:sp>
        <p:nvSpPr>
          <p:cNvPr id="9" name="Espace réservé du texte 4">
            <a:extLst>
              <a:ext uri="{FF2B5EF4-FFF2-40B4-BE49-F238E27FC236}">
                <a16:creationId xmlns:a16="http://schemas.microsoft.com/office/drawing/2014/main" id="{261A44EC-E7E0-CF47-A5CD-7EFE862D06CD}"/>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0" name="Espace réservé du numéro de diapositive 1">
            <a:extLst>
              <a:ext uri="{FF2B5EF4-FFF2-40B4-BE49-F238E27FC236}">
                <a16:creationId xmlns:a16="http://schemas.microsoft.com/office/drawing/2014/main" id="{49E5A396-4692-6740-0216-41E24C8C3DF2}"/>
              </a:ext>
            </a:extLst>
          </p:cNvPr>
          <p:cNvSpPr>
            <a:spLocks noGrp="1"/>
          </p:cNvSpPr>
          <p:nvPr>
            <p:ph type="sldNum" sz="quarter" idx="23"/>
          </p:nvPr>
        </p:nvSpPr>
        <p:spPr>
          <a:xfrm>
            <a:off x="9096498" y="6356351"/>
            <a:ext cx="2743200" cy="275720"/>
          </a:xfrm>
        </p:spPr>
        <p:txBody>
          <a:bodyPr/>
          <a:lstStyle>
            <a:lvl1pPr>
              <a:defRPr sz="1200"/>
            </a:lvl1pPr>
          </a:lstStyle>
          <a:p>
            <a:fld id="{336A302A-F574-494B-8C12-DE121E77BEF9}" type="slidenum">
              <a:rPr lang="fr-FR" smtClean="0"/>
              <a:pPr/>
              <a:t>‹n°›</a:t>
            </a:fld>
            <a:endParaRPr lang="fr-FR"/>
          </a:p>
        </p:txBody>
      </p:sp>
      <p:sp>
        <p:nvSpPr>
          <p:cNvPr id="12" name="Text Placeholder 21">
            <a:extLst>
              <a:ext uri="{FF2B5EF4-FFF2-40B4-BE49-F238E27FC236}">
                <a16:creationId xmlns:a16="http://schemas.microsoft.com/office/drawing/2014/main" id="{C165C169-E045-CABE-C586-9C414577D2E0}"/>
              </a:ext>
            </a:extLst>
          </p:cNvPr>
          <p:cNvSpPr>
            <a:spLocks noGrp="1"/>
          </p:cNvSpPr>
          <p:nvPr>
            <p:ph type="body" sz="quarter" idx="27"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20603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TEXTE 1">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F14FDC89-312C-4253-91F2-0B617405EBF7}"/>
              </a:ext>
            </a:extLst>
          </p:cNvPr>
          <p:cNvSpPr>
            <a:spLocks noGrp="1"/>
          </p:cNvSpPr>
          <p:nvPr>
            <p:ph type="pic" sz="quarter" idx="12"/>
          </p:nvPr>
        </p:nvSpPr>
        <p:spPr>
          <a:xfrm>
            <a:off x="459713" y="1229021"/>
            <a:ext cx="812344" cy="812291"/>
          </a:xfrm>
          <a:prstGeom prst="ellipse">
            <a:avLst/>
          </a:prstGeom>
          <a:solidFill>
            <a:srgbClr val="E9C223"/>
          </a:solidFill>
          <a:ln>
            <a:noFill/>
          </a:ln>
        </p:spPr>
        <p:txBody>
          <a:bodyPr anchor="ctr">
            <a:normAutofit/>
          </a:bodyPr>
          <a:lstStyle>
            <a:lvl1pPr marL="0" indent="0" algn="ctr">
              <a:buNone/>
              <a:defRPr sz="1000"/>
            </a:lvl1pPr>
          </a:lstStyle>
          <a:p>
            <a:endParaRPr lang="fr-FR"/>
          </a:p>
        </p:txBody>
      </p:sp>
      <p:sp>
        <p:nvSpPr>
          <p:cNvPr id="17" name="Text Placeholder 7">
            <a:extLst>
              <a:ext uri="{FF2B5EF4-FFF2-40B4-BE49-F238E27FC236}">
                <a16:creationId xmlns:a16="http://schemas.microsoft.com/office/drawing/2014/main" id="{A50FA191-D507-4420-A535-E3272EF90E06}"/>
              </a:ext>
            </a:extLst>
          </p:cNvPr>
          <p:cNvSpPr>
            <a:spLocks noGrp="1"/>
          </p:cNvSpPr>
          <p:nvPr>
            <p:ph type="body" sz="quarter" idx="14" hasCustomPrompt="1"/>
          </p:nvPr>
        </p:nvSpPr>
        <p:spPr>
          <a:xfrm>
            <a:off x="1473554" y="1160463"/>
            <a:ext cx="4261040" cy="769281"/>
          </a:xfrm>
        </p:spPr>
        <p:txBody>
          <a:bodyPr>
            <a:noAutofit/>
          </a:bodyPr>
          <a:lstStyle>
            <a:lvl1pPr marL="0" indent="0">
              <a:lnSpc>
                <a:spcPct val="100000"/>
              </a:lnSpc>
              <a:spcBef>
                <a:spcPts val="0"/>
              </a:spcBef>
              <a:buNone/>
              <a:defRPr sz="25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Section 1</a:t>
            </a:r>
          </a:p>
          <a:p>
            <a:pPr lvl="0"/>
            <a:r>
              <a:rPr lang="en-US" dirty="0" err="1"/>
              <a:t>Titre</a:t>
            </a:r>
            <a:r>
              <a:rPr lang="en-US" dirty="0"/>
              <a:t> </a:t>
            </a:r>
            <a:r>
              <a:rPr lang="en-US" dirty="0" err="1"/>
              <a:t>quelconque</a:t>
            </a:r>
            <a:endParaRPr lang="fr-FR" dirty="0"/>
          </a:p>
        </p:txBody>
      </p:sp>
      <p:sp>
        <p:nvSpPr>
          <p:cNvPr id="22" name="Text Placeholder 21">
            <a:extLst>
              <a:ext uri="{FF2B5EF4-FFF2-40B4-BE49-F238E27FC236}">
                <a16:creationId xmlns:a16="http://schemas.microsoft.com/office/drawing/2014/main" id="{7834AA0E-A0FA-43D0-88F7-C2C6219CF401}"/>
              </a:ext>
            </a:extLst>
          </p:cNvPr>
          <p:cNvSpPr>
            <a:spLocks noGrp="1"/>
          </p:cNvSpPr>
          <p:nvPr>
            <p:ph type="body" sz="quarter" idx="19" hasCustomPrompt="1"/>
          </p:nvPr>
        </p:nvSpPr>
        <p:spPr>
          <a:xfrm>
            <a:off x="1473554" y="2196598"/>
            <a:ext cx="4261040" cy="3969251"/>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p>
        </p:txBody>
      </p:sp>
      <p:sp>
        <p:nvSpPr>
          <p:cNvPr id="18" name="Picture Placeholder 10">
            <a:extLst>
              <a:ext uri="{FF2B5EF4-FFF2-40B4-BE49-F238E27FC236}">
                <a16:creationId xmlns:a16="http://schemas.microsoft.com/office/drawing/2014/main" id="{6D753E3B-DEB2-BE45-9482-3052813A05B6}"/>
              </a:ext>
            </a:extLst>
          </p:cNvPr>
          <p:cNvSpPr>
            <a:spLocks noGrp="1"/>
          </p:cNvSpPr>
          <p:nvPr>
            <p:ph type="pic" sz="quarter" idx="24"/>
          </p:nvPr>
        </p:nvSpPr>
        <p:spPr>
          <a:xfrm>
            <a:off x="6571145" y="1229021"/>
            <a:ext cx="812344" cy="812291"/>
          </a:xfrm>
          <a:prstGeom prst="ellipse">
            <a:avLst/>
          </a:prstGeom>
          <a:solidFill>
            <a:srgbClr val="E9C223"/>
          </a:solidFill>
          <a:ln>
            <a:noFill/>
          </a:ln>
        </p:spPr>
        <p:txBody>
          <a:bodyPr anchor="ctr">
            <a:normAutofit/>
          </a:bodyPr>
          <a:lstStyle>
            <a:lvl1pPr marL="0" indent="0" algn="ctr">
              <a:buNone/>
              <a:defRPr sz="1000"/>
            </a:lvl1pPr>
          </a:lstStyle>
          <a:p>
            <a:endParaRPr lang="fr-FR"/>
          </a:p>
        </p:txBody>
      </p:sp>
      <p:sp>
        <p:nvSpPr>
          <p:cNvPr id="19" name="Text Placeholder 7">
            <a:extLst>
              <a:ext uri="{FF2B5EF4-FFF2-40B4-BE49-F238E27FC236}">
                <a16:creationId xmlns:a16="http://schemas.microsoft.com/office/drawing/2014/main" id="{067B9298-A3BA-3949-ACE9-F590DF7369F7}"/>
              </a:ext>
            </a:extLst>
          </p:cNvPr>
          <p:cNvSpPr>
            <a:spLocks noGrp="1"/>
          </p:cNvSpPr>
          <p:nvPr>
            <p:ph type="body" sz="quarter" idx="25" hasCustomPrompt="1"/>
          </p:nvPr>
        </p:nvSpPr>
        <p:spPr>
          <a:xfrm>
            <a:off x="7584986" y="1160463"/>
            <a:ext cx="4261040" cy="769281"/>
          </a:xfrm>
        </p:spPr>
        <p:txBody>
          <a:bodyPr>
            <a:noAutofit/>
          </a:bodyPr>
          <a:lstStyle>
            <a:lvl1pPr marL="0" indent="0">
              <a:lnSpc>
                <a:spcPct val="100000"/>
              </a:lnSpc>
              <a:spcBef>
                <a:spcPts val="0"/>
              </a:spcBef>
              <a:buNone/>
              <a:defRPr sz="2500" b="1">
                <a:latin typeface="+mj-lt"/>
              </a:defRPr>
            </a:lvl1pPr>
            <a:lvl2pPr marL="457200" indent="0">
              <a:buNone/>
              <a:defRPr sz="2400" b="1"/>
            </a:lvl2pPr>
            <a:lvl3pPr marL="914400" indent="0">
              <a:buNone/>
              <a:defRPr sz="2000" b="1"/>
            </a:lvl3pPr>
            <a:lvl4pPr marL="1371600" indent="0">
              <a:buNone/>
              <a:defRPr sz="1800" b="1"/>
            </a:lvl4pPr>
            <a:lvl5pPr marL="1828800" indent="0">
              <a:buNone/>
              <a:defRPr sz="1800" b="1"/>
            </a:lvl5pPr>
          </a:lstStyle>
          <a:p>
            <a:pPr lvl="0"/>
            <a:r>
              <a:rPr lang="en-US" dirty="0"/>
              <a:t>Section 1</a:t>
            </a:r>
          </a:p>
          <a:p>
            <a:pPr lvl="0"/>
            <a:r>
              <a:rPr lang="en-US" dirty="0" err="1"/>
              <a:t>Titre</a:t>
            </a:r>
            <a:r>
              <a:rPr lang="en-US" dirty="0"/>
              <a:t> </a:t>
            </a:r>
            <a:r>
              <a:rPr lang="en-US" dirty="0" err="1"/>
              <a:t>quelconque</a:t>
            </a:r>
            <a:endParaRPr lang="fr-FR" dirty="0"/>
          </a:p>
        </p:txBody>
      </p:sp>
      <p:sp>
        <p:nvSpPr>
          <p:cNvPr id="23" name="Text Placeholder 21">
            <a:extLst>
              <a:ext uri="{FF2B5EF4-FFF2-40B4-BE49-F238E27FC236}">
                <a16:creationId xmlns:a16="http://schemas.microsoft.com/office/drawing/2014/main" id="{E62B7E6A-EE45-D641-AB0A-243F8FB35224}"/>
              </a:ext>
            </a:extLst>
          </p:cNvPr>
          <p:cNvSpPr>
            <a:spLocks noGrp="1"/>
          </p:cNvSpPr>
          <p:nvPr>
            <p:ph type="body" sz="quarter" idx="26" hasCustomPrompt="1"/>
          </p:nvPr>
        </p:nvSpPr>
        <p:spPr>
          <a:xfrm>
            <a:off x="7584986" y="2196598"/>
            <a:ext cx="4261040" cy="3969251"/>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Ut maximus </a:t>
            </a:r>
            <a:r>
              <a:rPr lang="en-US" dirty="0" err="1"/>
              <a:t>sodales</a:t>
            </a:r>
            <a:r>
              <a:rPr lang="en-US" dirty="0"/>
              <a:t> </a:t>
            </a:r>
            <a:r>
              <a:rPr lang="en-US" dirty="0" err="1"/>
              <a:t>varius</a:t>
            </a:r>
            <a:r>
              <a:rPr lang="en-US" dirty="0"/>
              <a:t>. </a:t>
            </a:r>
            <a:r>
              <a:rPr lang="en-US" dirty="0" err="1"/>
              <a:t>Praesent</a:t>
            </a:r>
            <a:r>
              <a:rPr lang="en-US" dirty="0"/>
              <a:t> </a:t>
            </a:r>
            <a:r>
              <a:rPr lang="en-US" dirty="0" err="1"/>
              <a:t>eu</a:t>
            </a:r>
            <a:r>
              <a:rPr lang="en-US" dirty="0"/>
              <a:t> </a:t>
            </a:r>
            <a:r>
              <a:rPr lang="en-US" dirty="0" err="1"/>
              <a:t>felis</a:t>
            </a:r>
            <a:r>
              <a:rPr lang="en-US" dirty="0"/>
              <a:t> in </a:t>
            </a:r>
            <a:r>
              <a:rPr lang="en-US" dirty="0" err="1"/>
              <a:t>arcu</a:t>
            </a:r>
            <a:r>
              <a:rPr lang="en-US" dirty="0"/>
              <a:t> semper maximus. </a:t>
            </a:r>
          </a:p>
        </p:txBody>
      </p:sp>
      <p:sp>
        <p:nvSpPr>
          <p:cNvPr id="2" name="Espace réservé du numéro de diapositive 1">
            <a:extLst>
              <a:ext uri="{FF2B5EF4-FFF2-40B4-BE49-F238E27FC236}">
                <a16:creationId xmlns:a16="http://schemas.microsoft.com/office/drawing/2014/main" id="{807E1588-646E-0846-84B8-F9D09CE265E6}"/>
              </a:ext>
            </a:extLst>
          </p:cNvPr>
          <p:cNvSpPr>
            <a:spLocks noGrp="1"/>
          </p:cNvSpPr>
          <p:nvPr>
            <p:ph type="sldNum" sz="quarter" idx="27"/>
          </p:nvPr>
        </p:nvSpPr>
        <p:spPr/>
        <p:txBody>
          <a:bodyPr/>
          <a:lstStyle>
            <a:lvl1pPr>
              <a:defRPr sz="1200"/>
            </a:lvl1pPr>
          </a:lstStyle>
          <a:p>
            <a:fld id="{336A302A-F574-494B-8C12-DE121E77BEF9}" type="slidenum">
              <a:rPr lang="fr-FR" smtClean="0"/>
              <a:pPr/>
              <a:t>‹n°›</a:t>
            </a:fld>
            <a:endParaRPr lang="fr-FR"/>
          </a:p>
        </p:txBody>
      </p:sp>
      <p:sp>
        <p:nvSpPr>
          <p:cNvPr id="10" name="Espace réservé du texte 4">
            <a:extLst>
              <a:ext uri="{FF2B5EF4-FFF2-40B4-BE49-F238E27FC236}">
                <a16:creationId xmlns:a16="http://schemas.microsoft.com/office/drawing/2014/main" id="{859D7A45-240C-7740-9022-B3DCCEC6E230}"/>
              </a:ext>
            </a:extLst>
          </p:cNvPr>
          <p:cNvSpPr>
            <a:spLocks noGrp="1"/>
          </p:cNvSpPr>
          <p:nvPr>
            <p:ph type="body" sz="quarter" idx="28"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2" name="Text Placeholder 21">
            <a:extLst>
              <a:ext uri="{FF2B5EF4-FFF2-40B4-BE49-F238E27FC236}">
                <a16:creationId xmlns:a16="http://schemas.microsoft.com/office/drawing/2014/main" id="{7EFC325D-4816-9029-4F24-4ED4A6B265FF}"/>
              </a:ext>
            </a:extLst>
          </p:cNvPr>
          <p:cNvSpPr>
            <a:spLocks noGrp="1"/>
          </p:cNvSpPr>
          <p:nvPr>
            <p:ph type="body" sz="quarter" idx="29"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314576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TEXTE 2">
    <p:spTree>
      <p:nvGrpSpPr>
        <p:cNvPr id="1" name=""/>
        <p:cNvGrpSpPr/>
        <p:nvPr/>
      </p:nvGrpSpPr>
      <p:grpSpPr>
        <a:xfrm>
          <a:off x="0" y="0"/>
          <a:ext cx="0" cy="0"/>
          <a:chOff x="0" y="0"/>
          <a:chExt cx="0" cy="0"/>
        </a:xfrm>
      </p:grpSpPr>
      <p:sp>
        <p:nvSpPr>
          <p:cNvPr id="23" name="Text Placeholder 23">
            <a:extLst>
              <a:ext uri="{FF2B5EF4-FFF2-40B4-BE49-F238E27FC236}">
                <a16:creationId xmlns:a16="http://schemas.microsoft.com/office/drawing/2014/main" id="{436795F6-B2B9-412F-A868-E74945E68107}"/>
              </a:ext>
            </a:extLst>
          </p:cNvPr>
          <p:cNvSpPr>
            <a:spLocks noGrp="1"/>
          </p:cNvSpPr>
          <p:nvPr>
            <p:ph type="body" sz="quarter" idx="27" hasCustomPrompt="1"/>
          </p:nvPr>
        </p:nvSpPr>
        <p:spPr>
          <a:xfrm>
            <a:off x="988991" y="2278360"/>
            <a:ext cx="4680000" cy="769281"/>
          </a:xfrm>
        </p:spPr>
        <p:txBody>
          <a:bodyPr>
            <a:noAutofit/>
          </a:bodyPr>
          <a:lstStyle>
            <a:lvl1pPr marL="0" indent="0">
              <a:spcBef>
                <a:spcPts val="0"/>
              </a:spcBef>
              <a:buNone/>
              <a:defRPr sz="2500" b="1">
                <a:latin typeface="+mj-lt"/>
              </a:defRPr>
            </a:lvl1pPr>
            <a:lvl2pPr>
              <a:defRPr sz="1400" b="1"/>
            </a:lvl2pPr>
            <a:lvl3pPr>
              <a:defRPr sz="1200" b="1"/>
            </a:lvl3pPr>
            <a:lvl4pPr>
              <a:defRPr sz="1100" b="1"/>
            </a:lvl4pPr>
            <a:lvl5pPr>
              <a:defRPr sz="1100" b="1"/>
            </a:lvl5pPr>
          </a:lstStyle>
          <a:p>
            <a:pPr lvl="0"/>
            <a:r>
              <a:rPr lang="en-US" dirty="0"/>
              <a:t>Section 1</a:t>
            </a:r>
            <a:br>
              <a:rPr lang="en-US" dirty="0"/>
            </a:br>
            <a:r>
              <a:rPr lang="en-US" dirty="0" err="1"/>
              <a:t>Titre</a:t>
            </a:r>
            <a:r>
              <a:rPr lang="en-US" dirty="0"/>
              <a:t> </a:t>
            </a:r>
            <a:r>
              <a:rPr lang="en-US" dirty="0" err="1"/>
              <a:t>quelconque</a:t>
            </a:r>
            <a:endParaRPr lang="fr-FR" dirty="0"/>
          </a:p>
        </p:txBody>
      </p:sp>
      <p:sp>
        <p:nvSpPr>
          <p:cNvPr id="14" name="Picture Placeholder 10">
            <a:extLst>
              <a:ext uri="{FF2B5EF4-FFF2-40B4-BE49-F238E27FC236}">
                <a16:creationId xmlns:a16="http://schemas.microsoft.com/office/drawing/2014/main" id="{F14FDC89-312C-4253-91F2-0B617405EBF7}"/>
              </a:ext>
            </a:extLst>
          </p:cNvPr>
          <p:cNvSpPr>
            <a:spLocks noGrp="1"/>
          </p:cNvSpPr>
          <p:nvPr>
            <p:ph type="pic" sz="quarter" idx="12"/>
          </p:nvPr>
        </p:nvSpPr>
        <p:spPr>
          <a:xfrm>
            <a:off x="1038041" y="1160463"/>
            <a:ext cx="812344" cy="812291"/>
          </a:xfrm>
          <a:prstGeom prst="ellipse">
            <a:avLst/>
          </a:prstGeom>
          <a:solidFill>
            <a:schemeClr val="bg1">
              <a:lumMod val="95000"/>
            </a:schemeClr>
          </a:solidFill>
          <a:ln>
            <a:noFill/>
          </a:ln>
        </p:spPr>
        <p:txBody>
          <a:bodyPr anchor="ctr">
            <a:normAutofit/>
          </a:bodyPr>
          <a:lstStyle>
            <a:lvl1pPr marL="0" indent="0" algn="ctr">
              <a:buNone/>
              <a:defRPr sz="1000"/>
            </a:lvl1pPr>
          </a:lstStyle>
          <a:p>
            <a:endParaRPr lang="fr-FR"/>
          </a:p>
        </p:txBody>
      </p:sp>
      <p:sp>
        <p:nvSpPr>
          <p:cNvPr id="22" name="Text Placeholder 21">
            <a:extLst>
              <a:ext uri="{FF2B5EF4-FFF2-40B4-BE49-F238E27FC236}">
                <a16:creationId xmlns:a16="http://schemas.microsoft.com/office/drawing/2014/main" id="{7834AA0E-A0FA-43D0-88F7-C2C6219CF401}"/>
              </a:ext>
            </a:extLst>
          </p:cNvPr>
          <p:cNvSpPr>
            <a:spLocks noGrp="1"/>
          </p:cNvSpPr>
          <p:nvPr>
            <p:ph type="body" sz="quarter" idx="19" hasCustomPrompt="1"/>
          </p:nvPr>
        </p:nvSpPr>
        <p:spPr>
          <a:xfrm>
            <a:off x="995105" y="3261764"/>
            <a:ext cx="4680000" cy="2797901"/>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a:t>
            </a:r>
          </a:p>
        </p:txBody>
      </p:sp>
      <p:sp>
        <p:nvSpPr>
          <p:cNvPr id="3" name="Espace réservé du numéro de diapositive 2">
            <a:extLst>
              <a:ext uri="{FF2B5EF4-FFF2-40B4-BE49-F238E27FC236}">
                <a16:creationId xmlns:a16="http://schemas.microsoft.com/office/drawing/2014/main" id="{58C767C4-D3D2-C143-BB38-DA7F8F62798B}"/>
              </a:ext>
            </a:extLst>
          </p:cNvPr>
          <p:cNvSpPr>
            <a:spLocks noGrp="1"/>
          </p:cNvSpPr>
          <p:nvPr>
            <p:ph type="sldNum" sz="quarter" idx="28"/>
          </p:nvPr>
        </p:nvSpPr>
        <p:spPr/>
        <p:txBody>
          <a:bodyPr/>
          <a:lstStyle>
            <a:lvl1pPr>
              <a:defRPr sz="1200"/>
            </a:lvl1pPr>
          </a:lstStyle>
          <a:p>
            <a:fld id="{336A302A-F574-494B-8C12-DE121E77BEF9}" type="slidenum">
              <a:rPr lang="fr-FR" smtClean="0"/>
              <a:pPr/>
              <a:t>‹n°›</a:t>
            </a:fld>
            <a:endParaRPr lang="fr-FR"/>
          </a:p>
        </p:txBody>
      </p:sp>
      <p:sp>
        <p:nvSpPr>
          <p:cNvPr id="17" name="Text Placeholder 23">
            <a:extLst>
              <a:ext uri="{FF2B5EF4-FFF2-40B4-BE49-F238E27FC236}">
                <a16:creationId xmlns:a16="http://schemas.microsoft.com/office/drawing/2014/main" id="{8FACD741-063C-3042-8B41-5487F3241375}"/>
              </a:ext>
            </a:extLst>
          </p:cNvPr>
          <p:cNvSpPr>
            <a:spLocks noGrp="1"/>
          </p:cNvSpPr>
          <p:nvPr>
            <p:ph type="body" sz="quarter" idx="29" hasCustomPrompt="1"/>
          </p:nvPr>
        </p:nvSpPr>
        <p:spPr>
          <a:xfrm>
            <a:off x="6573251" y="2278360"/>
            <a:ext cx="4680000" cy="769281"/>
          </a:xfrm>
        </p:spPr>
        <p:txBody>
          <a:bodyPr>
            <a:noAutofit/>
          </a:bodyPr>
          <a:lstStyle>
            <a:lvl1pPr marL="0" indent="0">
              <a:spcBef>
                <a:spcPts val="0"/>
              </a:spcBef>
              <a:buNone/>
              <a:defRPr sz="2500" b="1">
                <a:latin typeface="+mj-lt"/>
              </a:defRPr>
            </a:lvl1pPr>
            <a:lvl2pPr>
              <a:defRPr sz="1400" b="1"/>
            </a:lvl2pPr>
            <a:lvl3pPr>
              <a:defRPr sz="1200" b="1"/>
            </a:lvl3pPr>
            <a:lvl4pPr>
              <a:defRPr sz="1100" b="1"/>
            </a:lvl4pPr>
            <a:lvl5pPr>
              <a:defRPr sz="1100" b="1"/>
            </a:lvl5pPr>
          </a:lstStyle>
          <a:p>
            <a:pPr lvl="0"/>
            <a:r>
              <a:rPr lang="en-US" dirty="0"/>
              <a:t>Section 1</a:t>
            </a:r>
            <a:br>
              <a:rPr lang="en-US" dirty="0"/>
            </a:br>
            <a:r>
              <a:rPr lang="en-US" dirty="0" err="1"/>
              <a:t>Titre</a:t>
            </a:r>
            <a:r>
              <a:rPr lang="en-US" dirty="0"/>
              <a:t> </a:t>
            </a:r>
            <a:r>
              <a:rPr lang="en-US" dirty="0" err="1"/>
              <a:t>quelconque</a:t>
            </a:r>
            <a:endParaRPr lang="fr-FR" dirty="0"/>
          </a:p>
        </p:txBody>
      </p:sp>
      <p:sp>
        <p:nvSpPr>
          <p:cNvPr id="25" name="Picture Placeholder 10">
            <a:extLst>
              <a:ext uri="{FF2B5EF4-FFF2-40B4-BE49-F238E27FC236}">
                <a16:creationId xmlns:a16="http://schemas.microsoft.com/office/drawing/2014/main" id="{1A4F05BD-0C44-D246-A0AA-C9A86BA66CB5}"/>
              </a:ext>
            </a:extLst>
          </p:cNvPr>
          <p:cNvSpPr>
            <a:spLocks noGrp="1"/>
          </p:cNvSpPr>
          <p:nvPr>
            <p:ph type="pic" sz="quarter" idx="30"/>
          </p:nvPr>
        </p:nvSpPr>
        <p:spPr>
          <a:xfrm>
            <a:off x="6622300" y="1160463"/>
            <a:ext cx="812344" cy="812291"/>
          </a:xfrm>
          <a:prstGeom prst="ellipse">
            <a:avLst/>
          </a:prstGeom>
          <a:solidFill>
            <a:schemeClr val="bg1">
              <a:lumMod val="95000"/>
            </a:schemeClr>
          </a:solidFill>
          <a:ln>
            <a:noFill/>
          </a:ln>
        </p:spPr>
        <p:txBody>
          <a:bodyPr anchor="ctr">
            <a:normAutofit/>
          </a:bodyPr>
          <a:lstStyle>
            <a:lvl1pPr marL="0" indent="0" algn="ctr">
              <a:buNone/>
              <a:defRPr sz="1000"/>
            </a:lvl1pPr>
          </a:lstStyle>
          <a:p>
            <a:endParaRPr lang="fr-FR"/>
          </a:p>
        </p:txBody>
      </p:sp>
      <p:sp>
        <p:nvSpPr>
          <p:cNvPr id="26" name="Text Placeholder 21">
            <a:extLst>
              <a:ext uri="{FF2B5EF4-FFF2-40B4-BE49-F238E27FC236}">
                <a16:creationId xmlns:a16="http://schemas.microsoft.com/office/drawing/2014/main" id="{96DEEF86-5EF7-7E4C-A36C-F8FA6623C015}"/>
              </a:ext>
            </a:extLst>
          </p:cNvPr>
          <p:cNvSpPr>
            <a:spLocks noGrp="1"/>
          </p:cNvSpPr>
          <p:nvPr>
            <p:ph type="body" sz="quarter" idx="31" hasCustomPrompt="1"/>
          </p:nvPr>
        </p:nvSpPr>
        <p:spPr>
          <a:xfrm>
            <a:off x="6579363" y="3261764"/>
            <a:ext cx="4680000" cy="2797901"/>
          </a:xfrm>
        </p:spPr>
        <p:txBody>
          <a:bodyPr>
            <a:noAutofit/>
          </a:bodyPr>
          <a:lstStyle>
            <a:lvl1pPr marL="0" indent="0">
              <a:buNone/>
              <a:defRPr sz="2000" b="0"/>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t>
            </a:r>
            <a:r>
              <a:rPr lang="en-US" dirty="0" err="1"/>
              <a:t>sollicitudin</a:t>
            </a:r>
            <a:r>
              <a:rPr lang="en-US" dirty="0"/>
              <a:t> mi. Vestibulum </a:t>
            </a:r>
            <a:r>
              <a:rPr lang="en-US" dirty="0" err="1"/>
              <a:t>varius</a:t>
            </a:r>
            <a:r>
              <a:rPr lang="en-US" dirty="0"/>
              <a:t> </a:t>
            </a:r>
            <a:r>
              <a:rPr lang="en-US" dirty="0" err="1"/>
              <a:t>laoreet</a:t>
            </a:r>
            <a:r>
              <a:rPr lang="en-US" dirty="0"/>
              <a:t> </a:t>
            </a:r>
            <a:r>
              <a:rPr lang="en-US" dirty="0" err="1"/>
              <a:t>varius</a:t>
            </a:r>
            <a:r>
              <a:rPr lang="en-US" dirty="0"/>
              <a:t>. </a:t>
            </a:r>
            <a:r>
              <a:rPr lang="en-US" dirty="0" err="1"/>
              <a:t>Suspendisse</a:t>
            </a:r>
            <a:r>
              <a:rPr lang="en-US" dirty="0"/>
              <a:t> a </a:t>
            </a:r>
            <a:r>
              <a:rPr lang="en-US" dirty="0" err="1"/>
              <a:t>consequat</a:t>
            </a:r>
            <a:r>
              <a:rPr lang="en-US" dirty="0"/>
              <a:t> </a:t>
            </a:r>
            <a:r>
              <a:rPr lang="en-US" dirty="0" err="1"/>
              <a:t>risus</a:t>
            </a:r>
            <a:r>
              <a:rPr lang="en-US" dirty="0"/>
              <a:t>, ac </a:t>
            </a:r>
            <a:r>
              <a:rPr lang="en-US" dirty="0" err="1"/>
              <a:t>pretium</a:t>
            </a:r>
            <a:r>
              <a:rPr lang="en-US" dirty="0"/>
              <a:t> diam. </a:t>
            </a:r>
            <a:r>
              <a:rPr lang="en-US" dirty="0" err="1"/>
              <a:t>Nulla</a:t>
            </a:r>
            <a:r>
              <a:rPr lang="en-US" dirty="0"/>
              <a:t> </a:t>
            </a:r>
            <a:r>
              <a:rPr lang="en-US" dirty="0" err="1"/>
              <a:t>facilisi</a:t>
            </a:r>
            <a:r>
              <a:rPr lang="en-US" dirty="0"/>
              <a:t>. </a:t>
            </a:r>
            <a:r>
              <a:rPr lang="en-US" dirty="0" err="1"/>
              <a:t>Etiam</a:t>
            </a:r>
            <a:r>
              <a:rPr lang="en-US" dirty="0"/>
              <a:t> </a:t>
            </a:r>
            <a:r>
              <a:rPr lang="en-US" dirty="0" err="1"/>
              <a:t>mattis</a:t>
            </a:r>
            <a:r>
              <a:rPr lang="en-US" dirty="0"/>
              <a:t> </a:t>
            </a:r>
            <a:r>
              <a:rPr lang="en-US" dirty="0" err="1"/>
              <a:t>nunc</a:t>
            </a:r>
            <a:r>
              <a:rPr lang="en-US" dirty="0"/>
              <a:t> magna, dictum </a:t>
            </a:r>
            <a:r>
              <a:rPr lang="en-US" dirty="0" err="1"/>
              <a:t>tristique</a:t>
            </a:r>
            <a:r>
              <a:rPr lang="en-US" dirty="0"/>
              <a:t> </a:t>
            </a:r>
            <a:r>
              <a:rPr lang="en-US" dirty="0" err="1"/>
              <a:t>lectus</a:t>
            </a:r>
            <a:r>
              <a:rPr lang="en-US" dirty="0"/>
              <a:t> </a:t>
            </a:r>
            <a:r>
              <a:rPr lang="en-US" dirty="0" err="1"/>
              <a:t>laoreet</a:t>
            </a:r>
            <a:r>
              <a:rPr lang="en-US" dirty="0"/>
              <a:t> id. Donec dolor </a:t>
            </a:r>
            <a:r>
              <a:rPr lang="en-US" dirty="0" err="1"/>
              <a:t>tellus</a:t>
            </a:r>
            <a:r>
              <a:rPr lang="en-US" dirty="0"/>
              <a:t>, </a:t>
            </a:r>
            <a:r>
              <a:rPr lang="en-US" dirty="0" err="1"/>
              <a:t>dapibus</a:t>
            </a:r>
            <a:r>
              <a:rPr lang="en-US" dirty="0"/>
              <a:t> </a:t>
            </a:r>
            <a:r>
              <a:rPr lang="en-US" dirty="0" err="1"/>
              <a:t>eget</a:t>
            </a:r>
            <a:r>
              <a:rPr lang="en-US" dirty="0"/>
              <a:t> diam sed, maximus pulvinar sem. </a:t>
            </a:r>
          </a:p>
        </p:txBody>
      </p:sp>
      <p:sp>
        <p:nvSpPr>
          <p:cNvPr id="13" name="Espace réservé du texte 4">
            <a:extLst>
              <a:ext uri="{FF2B5EF4-FFF2-40B4-BE49-F238E27FC236}">
                <a16:creationId xmlns:a16="http://schemas.microsoft.com/office/drawing/2014/main" id="{2FF226CF-7B09-4542-84E2-61020A84B540}"/>
              </a:ext>
            </a:extLst>
          </p:cNvPr>
          <p:cNvSpPr>
            <a:spLocks noGrp="1"/>
          </p:cNvSpPr>
          <p:nvPr>
            <p:ph type="body" sz="quarter" idx="26" hasCustomPrompt="1"/>
          </p:nvPr>
        </p:nvSpPr>
        <p:spPr>
          <a:xfrm>
            <a:off x="371475" y="333375"/>
            <a:ext cx="3105150" cy="258446"/>
          </a:xfrm>
        </p:spPr>
        <p:txBody>
          <a:bodyPr>
            <a:normAutofit/>
          </a:bodyPr>
          <a:lstStyle>
            <a:lvl1pPr marL="0" indent="0" algn="l">
              <a:buNone/>
              <a:defRPr sz="1000" b="1"/>
            </a:lvl1pPr>
          </a:lstStyle>
          <a:p>
            <a:pPr lvl="0"/>
            <a:r>
              <a:rPr lang="fr-CA" dirty="0"/>
              <a:t>SECTION</a:t>
            </a:r>
            <a:endParaRPr lang="fr-FR" dirty="0"/>
          </a:p>
        </p:txBody>
      </p:sp>
      <p:sp>
        <p:nvSpPr>
          <p:cNvPr id="11" name="Text Placeholder 21">
            <a:extLst>
              <a:ext uri="{FF2B5EF4-FFF2-40B4-BE49-F238E27FC236}">
                <a16:creationId xmlns:a16="http://schemas.microsoft.com/office/drawing/2014/main" id="{72D0D95C-86C3-3FA1-0C39-20730DD7F37B}"/>
              </a:ext>
            </a:extLst>
          </p:cNvPr>
          <p:cNvSpPr>
            <a:spLocks noGrp="1"/>
          </p:cNvSpPr>
          <p:nvPr>
            <p:ph type="body" sz="quarter" idx="32" hasCustomPrompt="1"/>
          </p:nvPr>
        </p:nvSpPr>
        <p:spPr>
          <a:xfrm>
            <a:off x="352302" y="6356351"/>
            <a:ext cx="10446878" cy="275720"/>
          </a:xfrm>
        </p:spPr>
        <p:txBody>
          <a:bodyPr>
            <a:noAutofit/>
          </a:bodyPr>
          <a:lstStyle>
            <a:lvl1pPr marL="0" indent="0" algn="l">
              <a:lnSpc>
                <a:spcPct val="100000"/>
              </a:lnSpc>
              <a:buNone/>
              <a:defRPr sz="1000" b="0">
                <a:solidFill>
                  <a:schemeClr val="tx1"/>
                </a:solidFill>
              </a:defRPr>
            </a:lvl1pPr>
            <a:lvl2pPr marL="457200" indent="0">
              <a:buNone/>
              <a:defRPr sz="1200" b="0"/>
            </a:lvl2pPr>
            <a:lvl3pPr marL="914400" indent="0">
              <a:buNone/>
              <a:defRPr sz="1100" b="0"/>
            </a:lvl3pPr>
            <a:lvl4pPr marL="1371600" indent="0">
              <a:buNone/>
              <a:defRPr sz="1050" b="0"/>
            </a:lvl4pPr>
            <a:lvl5pPr marL="1828800" indent="0">
              <a:buNone/>
              <a:defRPr sz="1050" b="0"/>
            </a:lvl5pPr>
          </a:lstStyle>
          <a:p>
            <a:pPr lvl="0"/>
            <a:r>
              <a:rPr lang="en-US" dirty="0"/>
              <a:t>Source : </a:t>
            </a:r>
            <a:r>
              <a:rPr lang="en-US" dirty="0" err="1"/>
              <a:t>insérer</a:t>
            </a:r>
            <a:r>
              <a:rPr lang="en-US" dirty="0"/>
              <a:t> le site web</a:t>
            </a:r>
            <a:endParaRPr lang="fr-FR" dirty="0"/>
          </a:p>
        </p:txBody>
      </p:sp>
    </p:spTree>
    <p:extLst>
      <p:ext uri="{BB962C8B-B14F-4D97-AF65-F5344CB8AC3E}">
        <p14:creationId xmlns:p14="http://schemas.microsoft.com/office/powerpoint/2010/main" val="23101981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AC7C8-CE74-4AD2-9302-438DEAE49442}"/>
              </a:ext>
            </a:extLst>
          </p:cNvPr>
          <p:cNvSpPr>
            <a:spLocks noGrp="1"/>
          </p:cNvSpPr>
          <p:nvPr>
            <p:ph type="title"/>
          </p:nvPr>
        </p:nvSpPr>
        <p:spPr>
          <a:xfrm>
            <a:off x="403761" y="365125"/>
            <a:ext cx="11435937" cy="1325563"/>
          </a:xfrm>
          <a:prstGeom prst="rect">
            <a:avLst/>
          </a:prstGeom>
        </p:spPr>
        <p:txBody>
          <a:bodyPr vert="horz" lIns="91440" tIns="45720" rIns="91440" bIns="45720" rtlCol="0" anchor="t">
            <a:norm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C177807A-7953-408C-916D-A33318F1EA0E}"/>
              </a:ext>
            </a:extLst>
          </p:cNvPr>
          <p:cNvSpPr>
            <a:spLocks noGrp="1"/>
          </p:cNvSpPr>
          <p:nvPr>
            <p:ph type="body" idx="1"/>
          </p:nvPr>
        </p:nvSpPr>
        <p:spPr>
          <a:xfrm>
            <a:off x="403761" y="1825625"/>
            <a:ext cx="1143593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Slide Number Placeholder 5">
            <a:extLst>
              <a:ext uri="{FF2B5EF4-FFF2-40B4-BE49-F238E27FC236}">
                <a16:creationId xmlns:a16="http://schemas.microsoft.com/office/drawing/2014/main" id="{67334279-0ED9-4C70-A2B4-6FD2425A9175}"/>
              </a:ext>
            </a:extLst>
          </p:cNvPr>
          <p:cNvSpPr>
            <a:spLocks noGrp="1"/>
          </p:cNvSpPr>
          <p:nvPr>
            <p:ph type="sldNum" sz="quarter" idx="4"/>
          </p:nvPr>
        </p:nvSpPr>
        <p:spPr>
          <a:xfrm>
            <a:off x="9096498" y="6356351"/>
            <a:ext cx="2743200" cy="275720"/>
          </a:xfrm>
          <a:prstGeom prst="rect">
            <a:avLst/>
          </a:prstGeom>
        </p:spPr>
        <p:txBody>
          <a:bodyPr vert="horz" lIns="91440" tIns="45720" rIns="91440" bIns="45720" rtlCol="0" anchor="ctr"/>
          <a:lstStyle>
            <a:lvl1pPr algn="r">
              <a:defRPr sz="1200" b="1">
                <a:solidFill>
                  <a:schemeClr val="tx1"/>
                </a:solidFill>
              </a:defRPr>
            </a:lvl1pPr>
          </a:lstStyle>
          <a:p>
            <a:fld id="{336A302A-F574-494B-8C12-DE121E77BEF9}" type="slidenum">
              <a:rPr lang="fr-FR" smtClean="0"/>
              <a:pPr/>
              <a:t>‹n°›</a:t>
            </a:fld>
            <a:endParaRPr lang="fr-FR"/>
          </a:p>
        </p:txBody>
      </p:sp>
    </p:spTree>
    <p:extLst>
      <p:ext uri="{BB962C8B-B14F-4D97-AF65-F5344CB8AC3E}">
        <p14:creationId xmlns:p14="http://schemas.microsoft.com/office/powerpoint/2010/main" val="1581834536"/>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61" r:id="rId3"/>
    <p:sldLayoutId id="2147483690" r:id="rId4"/>
    <p:sldLayoutId id="2147483662" r:id="rId5"/>
    <p:sldLayoutId id="2147483697" r:id="rId6"/>
    <p:sldLayoutId id="2147483700" r:id="rId7"/>
    <p:sldLayoutId id="2147483663" r:id="rId8"/>
    <p:sldLayoutId id="2147483664" r:id="rId9"/>
    <p:sldLayoutId id="2147483681" r:id="rId10"/>
    <p:sldLayoutId id="2147483683" r:id="rId11"/>
    <p:sldLayoutId id="2147483682" r:id="rId12"/>
    <p:sldLayoutId id="2147483698" r:id="rId13"/>
    <p:sldLayoutId id="2147483699" r:id="rId14"/>
    <p:sldLayoutId id="2147483685" r:id="rId15"/>
    <p:sldLayoutId id="2147483665" r:id="rId16"/>
    <p:sldLayoutId id="2147483666" r:id="rId17"/>
    <p:sldLayoutId id="2147483686" r:id="rId18"/>
    <p:sldLayoutId id="2147483667" r:id="rId19"/>
    <p:sldLayoutId id="2147483707" r:id="rId20"/>
    <p:sldLayoutId id="2147483687" r:id="rId21"/>
    <p:sldLayoutId id="2147483668" r:id="rId22"/>
    <p:sldLayoutId id="2147483708" r:id="rId23"/>
    <p:sldLayoutId id="2147483669" r:id="rId24"/>
    <p:sldLayoutId id="2147483688" r:id="rId25"/>
    <p:sldLayoutId id="2147483705" r:id="rId26"/>
    <p:sldLayoutId id="2147483706" r:id="rId27"/>
    <p:sldLayoutId id="2147483670" r:id="rId28"/>
    <p:sldLayoutId id="2147483671" r:id="rId29"/>
    <p:sldLayoutId id="2147483672" r:id="rId30"/>
    <p:sldLayoutId id="2147483691" r:id="rId31"/>
    <p:sldLayoutId id="2147483702" r:id="rId32"/>
    <p:sldLayoutId id="2147483701" r:id="rId33"/>
    <p:sldLayoutId id="2147483703" r:id="rId34"/>
    <p:sldLayoutId id="2147483704" r:id="rId35"/>
    <p:sldLayoutId id="2147483692" r:id="rId36"/>
    <p:sldLayoutId id="2147483675" r:id="rId37"/>
    <p:sldLayoutId id="2147483693" r:id="rId38"/>
    <p:sldLayoutId id="2147483676" r:id="rId39"/>
    <p:sldLayoutId id="2147483678" r:id="rId40"/>
    <p:sldLayoutId id="2147483694" r:id="rId41"/>
    <p:sldLayoutId id="2147483679" r:id="rId42"/>
    <p:sldLayoutId id="2147483695" r:id="rId43"/>
  </p:sldLayoutIdLst>
  <p:hf hdr="0" dt="0"/>
  <p:txStyles>
    <p:titleStyle>
      <a:lvl1pPr algn="l" defTabSz="914400" rtl="0" eaLnBrk="1" latinLnBrk="0" hangingPunct="1">
        <a:lnSpc>
          <a:spcPct val="90000"/>
        </a:lnSpc>
        <a:spcBef>
          <a:spcPct val="0"/>
        </a:spcBef>
        <a:buNone/>
        <a:defRPr sz="4400" b="1" kern="1200" spc="-15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pos="7469" userDrawn="1">
          <p15:clr>
            <a:srgbClr val="F26B43"/>
          </p15:clr>
        </p15:guide>
        <p15:guide id="3" orient="horz" pos="210" userDrawn="1">
          <p15:clr>
            <a:srgbClr val="F26B43"/>
          </p15:clr>
        </p15:guide>
        <p15:guide id="4" orient="horz" pos="3884" userDrawn="1">
          <p15:clr>
            <a:srgbClr val="F26B43"/>
          </p15:clr>
        </p15:guide>
        <p15:guide id="5" orient="horz" pos="73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quebeccirculaire.org/static/strategies-de-circularite.html" TargetMode="External"/><Relationship Id="rId5" Type="http://schemas.openxmlformats.org/officeDocument/2006/relationships/image" Target="../media/image11.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hyperlink" Target="https://www.quebeccirculaire.org/static/strategies-de-circularite.html" TargetMode="External"/><Relationship Id="rId5" Type="http://schemas.openxmlformats.org/officeDocument/2006/relationships/image" Target="../media/image16.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9.xml"/><Relationship Id="rId7" Type="http://schemas.openxmlformats.org/officeDocument/2006/relationships/hyperlink" Target="https://www.quebeccirculaire.org/static/strategies-de-circularite.html" TargetMode="Externa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7.jpg"/><Relationship Id="rId5" Type="http://schemas.openxmlformats.org/officeDocument/2006/relationships/hyperlink" Target="https://www.quebeccirculaire.org/initiative/h/lavage-de-cube-en-circuit-ferme-centre-de-lavage.html"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www.quebeccirculaire.org/static/strategies-de-circularite.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3.xml"/><Relationship Id="rId7" Type="http://schemas.openxmlformats.org/officeDocument/2006/relationships/hyperlink" Target="https://www.quebeccirculaire.org/static/strategies-de-circularite.html"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hyperlink" Target="http://www.cttei.com/recueil-de-synergies-2021/" TargetMode="External"/><Relationship Id="rId5" Type="http://schemas.openxmlformats.org/officeDocument/2006/relationships/hyperlink" Target="https://static1.squarespace.com/static/56460876e4b040eb3150fb1c/t/5bfc693cf950b7c1e48c14cf/1543268973634/recueilbonnespratiquesFR"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hyperlink" Target="https://www.quebeccirculaire.org/static/strategies-de-circularite.html" TargetMode="Externa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hyperlink" Target="https://www.quebeccirculaire.org/static/strategies-de-circularite.html"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hyperlink" Target="https://www.quebeccirculaire.org/static/strategies-de-circularite.html" TargetMode="Externa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hyperlink" Target="https://www.quebeccirculaire.org/static/strategies-de-circularite.html" TargetMode="Externa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www.quebeccirculaire.org/static/strategies-de-circularite.html"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quebeccirculaire.org/static/strategies-de-circularite.html"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quebeccirculaire.org/static/strategies-de-circularite.html"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http://www.creddo.ca/recueil-bonnes-pratiques-economie-circulai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D099922-BEF2-42FA-94C3-0E19AE74850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43" t="22344" r="2969" b="14962"/>
          <a:stretch/>
        </p:blipFill>
        <p:spPr>
          <a:xfrm>
            <a:off x="5460495" y="318293"/>
            <a:ext cx="6221413" cy="6221413"/>
          </a:xfrm>
        </p:spPr>
      </p:pic>
      <p:sp>
        <p:nvSpPr>
          <p:cNvPr id="14" name="Title 10">
            <a:extLst>
              <a:ext uri="{FF2B5EF4-FFF2-40B4-BE49-F238E27FC236}">
                <a16:creationId xmlns:a16="http://schemas.microsoft.com/office/drawing/2014/main" id="{15BB4A54-2EBD-4A0F-BA8C-AB31A4EAAE2E}"/>
              </a:ext>
            </a:extLst>
          </p:cNvPr>
          <p:cNvSpPr>
            <a:spLocks noGrp="1"/>
          </p:cNvSpPr>
          <p:nvPr>
            <p:ph type="ctrTitle"/>
          </p:nvPr>
        </p:nvSpPr>
        <p:spPr>
          <a:xfrm>
            <a:off x="410755" y="1424328"/>
            <a:ext cx="4748408" cy="1441109"/>
          </a:xfrm>
        </p:spPr>
        <p:txBody>
          <a:bodyPr>
            <a:normAutofit/>
          </a:bodyPr>
          <a:lstStyle/>
          <a:p>
            <a:r>
              <a:rPr lang="fr-CA" dirty="0"/>
              <a:t>Étape 1 </a:t>
            </a:r>
            <a:br>
              <a:rPr lang="fr-CA" dirty="0"/>
            </a:br>
            <a:r>
              <a:rPr lang="fr-CA" dirty="0"/>
              <a:t>Planification</a:t>
            </a:r>
            <a:endParaRPr lang="fr-FR" dirty="0"/>
          </a:p>
        </p:txBody>
      </p:sp>
      <p:sp>
        <p:nvSpPr>
          <p:cNvPr id="15" name="Text Placeholder 4">
            <a:extLst>
              <a:ext uri="{FF2B5EF4-FFF2-40B4-BE49-F238E27FC236}">
                <a16:creationId xmlns:a16="http://schemas.microsoft.com/office/drawing/2014/main" id="{89E6FC6A-BCD4-47EA-A53B-F3BAD3B0531A}"/>
              </a:ext>
            </a:extLst>
          </p:cNvPr>
          <p:cNvSpPr>
            <a:spLocks noGrp="1"/>
          </p:cNvSpPr>
          <p:nvPr>
            <p:ph type="body" sz="quarter" idx="13"/>
          </p:nvPr>
        </p:nvSpPr>
        <p:spPr>
          <a:xfrm>
            <a:off x="410755" y="3992563"/>
            <a:ext cx="4748408" cy="2330198"/>
          </a:xfrm>
        </p:spPr>
        <p:txBody>
          <a:bodyPr/>
          <a:lstStyle/>
          <a:p>
            <a:r>
              <a:rPr lang="fr-FR" sz="1800" dirty="0"/>
              <a:t>ACTIVITÉ 1.3</a:t>
            </a:r>
            <a:br>
              <a:rPr lang="fr-FR" sz="1800" dirty="0"/>
            </a:br>
            <a:r>
              <a:rPr lang="fr-FR" sz="1800" b="0" dirty="0"/>
              <a:t>Gérer les communications</a:t>
            </a:r>
          </a:p>
          <a:p>
            <a:r>
              <a:rPr lang="fr-FR" sz="1800" dirty="0"/>
              <a:t>SOUS-ACTIVITÉ 1.3.2</a:t>
            </a:r>
            <a:br>
              <a:rPr lang="fr-FR" sz="1800" dirty="0"/>
            </a:br>
            <a:r>
              <a:rPr lang="fr-FR" sz="1800" b="0" dirty="0"/>
              <a:t>Développer une compréhension commune de l’économie circulaire</a:t>
            </a:r>
          </a:p>
          <a:p>
            <a:r>
              <a:rPr lang="fr-FR" sz="1800" dirty="0"/>
              <a:t>OUTIL 1.3.2 </a:t>
            </a:r>
            <a:br>
              <a:rPr lang="fr-FR" sz="1800" dirty="0"/>
            </a:br>
            <a:r>
              <a:rPr lang="fr-FR" sz="1800" b="0" dirty="0"/>
              <a:t>Schémas, définitions et exemples</a:t>
            </a:r>
          </a:p>
          <a:p>
            <a:endParaRPr lang="fr-FR" dirty="0"/>
          </a:p>
        </p:txBody>
      </p:sp>
      <p:pic>
        <p:nvPicPr>
          <p:cNvPr id="5" name="Image 4">
            <a:extLst>
              <a:ext uri="{FF2B5EF4-FFF2-40B4-BE49-F238E27FC236}">
                <a16:creationId xmlns:a16="http://schemas.microsoft.com/office/drawing/2014/main" id="{F368088C-F917-F14D-A7C9-BF606119F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92" y="479500"/>
            <a:ext cx="786131" cy="682692"/>
          </a:xfrm>
          <a:prstGeom prst="rect">
            <a:avLst/>
          </a:prstGeom>
        </p:spPr>
      </p:pic>
      <p:sp>
        <p:nvSpPr>
          <p:cNvPr id="8" name="ZoneTexte 7">
            <a:extLst>
              <a:ext uri="{FF2B5EF4-FFF2-40B4-BE49-F238E27FC236}">
                <a16:creationId xmlns:a16="http://schemas.microsoft.com/office/drawing/2014/main" id="{414805FE-1303-EA48-8CE4-A3B01AA8AEC0}"/>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94036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11C938-A0B7-B74D-977A-A66D29EEFAD4}"/>
              </a:ext>
            </a:extLst>
          </p:cNvPr>
          <p:cNvSpPr>
            <a:spLocks noGrp="1"/>
          </p:cNvSpPr>
          <p:nvPr>
            <p:ph type="body" sz="quarter" idx="14"/>
          </p:nvPr>
        </p:nvSpPr>
        <p:spPr>
          <a:xfrm>
            <a:off x="1071393" y="3091516"/>
            <a:ext cx="5727614" cy="1423930"/>
          </a:xfrm>
        </p:spPr>
        <p:txBody>
          <a:bodyPr/>
          <a:lstStyle/>
          <a:p>
            <a:r>
              <a:rPr lang="fr-CA" sz="3800" b="1"/>
              <a:t>Pour réduire la consommation de ressources et préserver les écosystèmes qui les génèrent</a:t>
            </a:r>
          </a:p>
          <a:p>
            <a:endParaRPr lang="fr-FR"/>
          </a:p>
        </p:txBody>
      </p:sp>
      <p:sp>
        <p:nvSpPr>
          <p:cNvPr id="4" name="Espace réservé du texte 3">
            <a:extLst>
              <a:ext uri="{FF2B5EF4-FFF2-40B4-BE49-F238E27FC236}">
                <a16:creationId xmlns:a16="http://schemas.microsoft.com/office/drawing/2014/main" id="{791CD267-EECE-424C-9ABC-A6F6E2211437}"/>
              </a:ext>
            </a:extLst>
          </p:cNvPr>
          <p:cNvSpPr>
            <a:spLocks noGrp="1"/>
          </p:cNvSpPr>
          <p:nvPr>
            <p:ph type="body" sz="quarter" idx="15"/>
          </p:nvPr>
        </p:nvSpPr>
        <p:spPr>
          <a:xfrm>
            <a:off x="371475" y="91724"/>
            <a:ext cx="6801124" cy="2772954"/>
          </a:xfrm>
        </p:spPr>
        <p:txBody>
          <a:bodyPr/>
          <a:lstStyle/>
          <a:p>
            <a:r>
              <a:rPr lang="fr-FR" sz="6000"/>
              <a:t>1. Repenser</a:t>
            </a:r>
          </a:p>
        </p:txBody>
      </p:sp>
      <p:pic>
        <p:nvPicPr>
          <p:cNvPr id="10" name="Espace réservé pour une image  9">
            <a:extLst>
              <a:ext uri="{FF2B5EF4-FFF2-40B4-BE49-F238E27FC236}">
                <a16:creationId xmlns:a16="http://schemas.microsoft.com/office/drawing/2014/main" id="{25F03E2E-4E88-DB4D-8311-310FAA4306F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0108" t="-5789" r="-6861" b="-6682"/>
          <a:stretch/>
        </p:blipFill>
        <p:spPr>
          <a:xfrm>
            <a:off x="7335179" y="1478201"/>
            <a:ext cx="3949062" cy="3949062"/>
          </a:xfrm>
        </p:spPr>
      </p:pic>
      <p:sp>
        <p:nvSpPr>
          <p:cNvPr id="5" name="Espace réservé du numéro de diapositive 1">
            <a:extLst>
              <a:ext uri="{FF2B5EF4-FFF2-40B4-BE49-F238E27FC236}">
                <a16:creationId xmlns:a16="http://schemas.microsoft.com/office/drawing/2014/main" id="{F1FE7AEC-25C8-F36F-F962-2D938F24AB2C}"/>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10</a:t>
            </a:fld>
            <a:endParaRPr lang="fr-FR" sz="1200" b="1"/>
          </a:p>
        </p:txBody>
      </p:sp>
      <p:sp>
        <p:nvSpPr>
          <p:cNvPr id="7" name="ZoneTexte 6">
            <a:extLst>
              <a:ext uri="{FF2B5EF4-FFF2-40B4-BE49-F238E27FC236}">
                <a16:creationId xmlns:a16="http://schemas.microsoft.com/office/drawing/2014/main" id="{FD9B4BA9-FF64-0F44-8BDC-06C5566BD741}"/>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3090397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15928-FB06-7E49-9A7D-5FDDBB883FDB}"/>
              </a:ext>
            </a:extLst>
          </p:cNvPr>
          <p:cNvSpPr>
            <a:spLocks noGrp="1"/>
          </p:cNvSpPr>
          <p:nvPr>
            <p:ph type="ctrTitle"/>
          </p:nvPr>
        </p:nvSpPr>
        <p:spPr>
          <a:xfrm>
            <a:off x="110762" y="3429000"/>
            <a:ext cx="6416145" cy="812978"/>
          </a:xfrm>
        </p:spPr>
        <p:txBody>
          <a:bodyPr>
            <a:normAutofit/>
          </a:bodyPr>
          <a:lstStyle/>
          <a:p>
            <a:r>
              <a:rPr lang="fr-FR" sz="4000"/>
              <a:t>Écoconception</a:t>
            </a:r>
          </a:p>
        </p:txBody>
      </p:sp>
      <p:sp>
        <p:nvSpPr>
          <p:cNvPr id="3" name="Espace réservé du texte 2">
            <a:extLst>
              <a:ext uri="{FF2B5EF4-FFF2-40B4-BE49-F238E27FC236}">
                <a16:creationId xmlns:a16="http://schemas.microsoft.com/office/drawing/2014/main" id="{D4DA069A-DAE6-2549-8980-B9ED164536EE}"/>
              </a:ext>
            </a:extLst>
          </p:cNvPr>
          <p:cNvSpPr>
            <a:spLocks noGrp="1"/>
          </p:cNvSpPr>
          <p:nvPr>
            <p:ph type="body" sz="quarter" idx="13"/>
          </p:nvPr>
        </p:nvSpPr>
        <p:spPr>
          <a:xfrm>
            <a:off x="6433745" y="0"/>
            <a:ext cx="5325505" cy="6857999"/>
          </a:xfrm>
        </p:spPr>
        <p:txBody>
          <a:bodyPr anchor="ctr"/>
          <a:lstStyle/>
          <a:p>
            <a:pPr lvl="0">
              <a:spcBef>
                <a:spcPts val="0"/>
              </a:spcBef>
              <a:buClr>
                <a:schemeClr val="dk1"/>
              </a:buClr>
              <a:buSzPts val="1600"/>
            </a:pPr>
            <a:r>
              <a:rPr lang="fr-CA" b="0" dirty="0"/>
              <a:t>Intégration des aspects environnementaux dès la conception des produits et services de façon à minimiser les impacts durant tout leur cycle de vie.</a:t>
            </a:r>
          </a:p>
        </p:txBody>
      </p:sp>
      <p:sp>
        <p:nvSpPr>
          <p:cNvPr id="4" name="Espace réservé du numéro de diapositive 3">
            <a:extLst>
              <a:ext uri="{FF2B5EF4-FFF2-40B4-BE49-F238E27FC236}">
                <a16:creationId xmlns:a16="http://schemas.microsoft.com/office/drawing/2014/main" id="{4FCD704B-8126-4B46-AA05-889C2E1A0734}"/>
              </a:ext>
            </a:extLst>
          </p:cNvPr>
          <p:cNvSpPr>
            <a:spLocks noGrp="1"/>
          </p:cNvSpPr>
          <p:nvPr>
            <p:ph type="sldNum" sz="quarter" idx="4"/>
          </p:nvPr>
        </p:nvSpPr>
        <p:spPr/>
        <p:txBody>
          <a:bodyPr/>
          <a:lstStyle/>
          <a:p>
            <a:fld id="{336A302A-F574-494B-8C12-DE121E77BEF9}" type="slidenum">
              <a:rPr lang="fr-FR" sz="1200" smtClean="0"/>
              <a:pPr/>
              <a:t>11</a:t>
            </a:fld>
            <a:endParaRPr lang="fr-FR" sz="1200"/>
          </a:p>
        </p:txBody>
      </p:sp>
      <p:sp>
        <p:nvSpPr>
          <p:cNvPr id="6" name="ZoneTexte 5">
            <a:extLst>
              <a:ext uri="{FF2B5EF4-FFF2-40B4-BE49-F238E27FC236}">
                <a16:creationId xmlns:a16="http://schemas.microsoft.com/office/drawing/2014/main" id="{1F383071-ACB1-C94D-BD8A-369ECAAD056E}"/>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395529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9DABEAC-ADED-DD43-B110-EF9490709C46}"/>
              </a:ext>
            </a:extLst>
          </p:cNvPr>
          <p:cNvSpPr>
            <a:spLocks noGrp="1"/>
          </p:cNvSpPr>
          <p:nvPr>
            <p:ph type="body" sz="quarter" idx="25"/>
          </p:nvPr>
        </p:nvSpPr>
        <p:spPr>
          <a:xfrm>
            <a:off x="1457407" y="2087963"/>
            <a:ext cx="4102735" cy="769281"/>
          </a:xfrm>
        </p:spPr>
        <p:txBody>
          <a:bodyPr/>
          <a:lstStyle/>
          <a:p>
            <a:pPr lvl="0">
              <a:lnSpc>
                <a:spcPct val="90000"/>
              </a:lnSpc>
              <a:buClr>
                <a:schemeClr val="accent3"/>
              </a:buClr>
              <a:buSzPts val="1400"/>
            </a:pPr>
            <a:r>
              <a:rPr lang="fr-CA" sz="2800" b="0">
                <a:ea typeface="Arial"/>
                <a:cs typeface="Arial"/>
                <a:sym typeface="Arial"/>
              </a:rPr>
              <a:t>Chez </a:t>
            </a:r>
            <a:r>
              <a:rPr lang="fr-CA" sz="2800" b="0" i="1">
                <a:ea typeface="Arial"/>
                <a:cs typeface="Arial"/>
                <a:sym typeface="Arial"/>
              </a:rPr>
              <a:t>atelier b</a:t>
            </a:r>
            <a:r>
              <a:rPr lang="fr-CA" sz="2800" b="0">
                <a:ea typeface="Arial"/>
                <a:cs typeface="Arial"/>
                <a:sym typeface="Arial"/>
              </a:rPr>
              <a:t> : optimisation des tissus avec des logiciels spécialisés et fabrication de petits accessoires avec les retailles.</a:t>
            </a:r>
            <a:endParaRPr lang="fr-CA" sz="2800"/>
          </a:p>
        </p:txBody>
      </p:sp>
      <p:sp>
        <p:nvSpPr>
          <p:cNvPr id="7" name="Espace réservé du texte 6">
            <a:extLst>
              <a:ext uri="{FF2B5EF4-FFF2-40B4-BE49-F238E27FC236}">
                <a16:creationId xmlns:a16="http://schemas.microsoft.com/office/drawing/2014/main" id="{A9BBBE51-46B4-3F41-BAF0-340134FF49F5}"/>
              </a:ext>
            </a:extLst>
          </p:cNvPr>
          <p:cNvSpPr>
            <a:spLocks noGrp="1"/>
          </p:cNvSpPr>
          <p:nvPr>
            <p:ph type="body" sz="quarter" idx="26"/>
          </p:nvPr>
        </p:nvSpPr>
        <p:spPr>
          <a:xfrm>
            <a:off x="6473555" y="0"/>
            <a:ext cx="5383483" cy="2087963"/>
          </a:xfrm>
        </p:spPr>
        <p:txBody>
          <a:bodyPr/>
          <a:lstStyle/>
          <a:p>
            <a:pPr lvl="0" algn="just">
              <a:spcBef>
                <a:spcPts val="0"/>
              </a:spcBef>
              <a:buClr>
                <a:srgbClr val="FF9966"/>
              </a:buClr>
              <a:buSzPts val="1600"/>
            </a:pPr>
            <a:endParaRPr lang="fr-CA">
              <a:solidFill>
                <a:srgbClr val="FF9966"/>
              </a:solidFill>
            </a:endParaRPr>
          </a:p>
          <a:p>
            <a:pPr lvl="0" algn="just">
              <a:spcBef>
                <a:spcPts val="0"/>
              </a:spcBef>
              <a:buClr>
                <a:srgbClr val="FF9966"/>
              </a:buClr>
              <a:buSzPts val="1600"/>
            </a:pPr>
            <a:r>
              <a:rPr lang="fr-CA" sz="1200" i="1">
                <a:solidFill>
                  <a:srgbClr val="3D93A1"/>
                </a:solidFill>
              </a:rPr>
              <a:t>Insérez un ou des exemples de votre territoire afin de contextualiser la stratégie.</a:t>
            </a:r>
          </a:p>
          <a:p>
            <a:pPr lvl="0"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lvl="0" algn="just">
              <a:spcBef>
                <a:spcPts val="1200"/>
              </a:spcBef>
              <a:buClr>
                <a:srgbClr val="FF9966"/>
              </a:buClr>
              <a:buSzPts val="1600"/>
            </a:pPr>
            <a:r>
              <a:rPr lang="fr-CA" sz="1200" i="1">
                <a:solidFill>
                  <a:srgbClr val="3D93A1"/>
                </a:solidFill>
              </a:rPr>
              <a:t>Ajoutez vos exemples ici.</a:t>
            </a:r>
          </a:p>
        </p:txBody>
      </p:sp>
      <p:sp>
        <p:nvSpPr>
          <p:cNvPr id="8" name="Espace réservé du numéro de diapositive 7">
            <a:extLst>
              <a:ext uri="{FF2B5EF4-FFF2-40B4-BE49-F238E27FC236}">
                <a16:creationId xmlns:a16="http://schemas.microsoft.com/office/drawing/2014/main" id="{C36064C1-AF87-D344-B078-1B9B97FA3742}"/>
              </a:ext>
            </a:extLst>
          </p:cNvPr>
          <p:cNvSpPr>
            <a:spLocks noGrp="1"/>
          </p:cNvSpPr>
          <p:nvPr>
            <p:ph type="sldNum" sz="quarter" idx="27"/>
          </p:nvPr>
        </p:nvSpPr>
        <p:spPr/>
        <p:txBody>
          <a:bodyPr/>
          <a:lstStyle/>
          <a:p>
            <a:fld id="{336A302A-F574-494B-8C12-DE121E77BEF9}" type="slidenum">
              <a:rPr lang="fr-FR" sz="1200" smtClean="0"/>
              <a:pPr/>
              <a:t>12</a:t>
            </a:fld>
            <a:endParaRPr lang="fr-FR" sz="1200"/>
          </a:p>
        </p:txBody>
      </p:sp>
      <p:pic>
        <p:nvPicPr>
          <p:cNvPr id="5" name="Image 4">
            <a:extLst>
              <a:ext uri="{FF2B5EF4-FFF2-40B4-BE49-F238E27FC236}">
                <a16:creationId xmlns:a16="http://schemas.microsoft.com/office/drawing/2014/main" id="{A34EE701-5F11-DE45-A709-581F9DA5A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3261" y="4013717"/>
            <a:ext cx="3498513" cy="2250300"/>
          </a:xfrm>
          <a:prstGeom prst="rect">
            <a:avLst/>
          </a:prstGeom>
        </p:spPr>
      </p:pic>
      <p:pic>
        <p:nvPicPr>
          <p:cNvPr id="11" name="Image 10">
            <a:extLst>
              <a:ext uri="{FF2B5EF4-FFF2-40B4-BE49-F238E27FC236}">
                <a16:creationId xmlns:a16="http://schemas.microsoft.com/office/drawing/2014/main" id="{7B0778E4-91E6-0B48-887A-3A3DACE5A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555" y="1874099"/>
            <a:ext cx="3123920" cy="2366046"/>
          </a:xfrm>
          <a:prstGeom prst="rect">
            <a:avLst/>
          </a:prstGeom>
        </p:spPr>
      </p:pic>
      <p:sp>
        <p:nvSpPr>
          <p:cNvPr id="18" name="Text Placeholder 3">
            <a:extLst>
              <a:ext uri="{FF2B5EF4-FFF2-40B4-BE49-F238E27FC236}">
                <a16:creationId xmlns:a16="http://schemas.microsoft.com/office/drawing/2014/main" id="{A3E3DBB6-130E-6C44-8158-B23928B1FEDA}"/>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REPENSER : Écoconception</a:t>
            </a:r>
          </a:p>
        </p:txBody>
      </p:sp>
      <p:pic>
        <p:nvPicPr>
          <p:cNvPr id="19" name="Espace réservé pour une image  8">
            <a:extLst>
              <a:ext uri="{FF2B5EF4-FFF2-40B4-BE49-F238E27FC236}">
                <a16:creationId xmlns:a16="http://schemas.microsoft.com/office/drawing/2014/main" id="{3D173CC2-2B67-B24F-BC36-29B2E8FA0D4F}"/>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8831" t="-7330" r="-7250" b="-4289"/>
          <a:stretch/>
        </p:blipFill>
        <p:spPr>
          <a:xfrm>
            <a:off x="535663" y="2066997"/>
            <a:ext cx="811213" cy="811212"/>
          </a:xfrm>
          <a:solidFill>
            <a:srgbClr val="3D93A1"/>
          </a:solidFill>
        </p:spPr>
      </p:pic>
      <p:sp>
        <p:nvSpPr>
          <p:cNvPr id="10" name="Text Placeholder 21">
            <a:extLst>
              <a:ext uri="{FF2B5EF4-FFF2-40B4-BE49-F238E27FC236}">
                <a16:creationId xmlns:a16="http://schemas.microsoft.com/office/drawing/2014/main" id="{445D351F-1398-8344-6247-8A1A4F18AE42}"/>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photos : </a:t>
            </a:r>
            <a:r>
              <a:rPr lang="fr-CA">
                <a:ea typeface="Arial"/>
                <a:cs typeface="Arial"/>
                <a:sym typeface="Arial"/>
              </a:rPr>
              <a:t>https://atelier-</a:t>
            </a:r>
            <a:r>
              <a:rPr lang="fr-CA" err="1">
                <a:ea typeface="Arial"/>
                <a:cs typeface="Arial"/>
                <a:sym typeface="Arial"/>
              </a:rPr>
              <a:t>b.cae</a:t>
            </a:r>
            <a:endParaRPr lang="en-US"/>
          </a:p>
          <a:p>
            <a:pPr>
              <a:spcBef>
                <a:spcPts val="0"/>
              </a:spcBef>
            </a:pPr>
            <a:r>
              <a:rPr lang="en-US"/>
              <a:t>Source : </a:t>
            </a:r>
            <a:r>
              <a:rPr lang="fr-CA" u="sng">
                <a:ea typeface="Arial"/>
                <a:cs typeface="Arial"/>
                <a:sym typeface="Arial"/>
                <a:hlinkClick r:id="rId6">
                  <a:extLst>
                    <a:ext uri="{A12FA001-AC4F-418D-AE19-62706E023703}">
                      <ahyp:hlinkClr xmlns:ahyp="http://schemas.microsoft.com/office/drawing/2018/hyperlinkcolor" val="tx"/>
                    </a:ext>
                  </a:extLst>
                </a:hlinkClick>
              </a:rPr>
              <a:t>Québec Circulaire, Stratégies de circularité</a:t>
            </a:r>
            <a:endParaRPr lang="fr-FR"/>
          </a:p>
        </p:txBody>
      </p:sp>
      <p:sp>
        <p:nvSpPr>
          <p:cNvPr id="12" name="ZoneTexte 11">
            <a:extLst>
              <a:ext uri="{FF2B5EF4-FFF2-40B4-BE49-F238E27FC236}">
                <a16:creationId xmlns:a16="http://schemas.microsoft.com/office/drawing/2014/main" id="{870B0137-72E3-3742-800B-7A3F3821595C}"/>
              </a:ext>
            </a:extLst>
          </p:cNvPr>
          <p:cNvSpPr txBox="1"/>
          <p:nvPr/>
        </p:nvSpPr>
        <p:spPr>
          <a:xfrm>
            <a:off x="352302" y="6577112"/>
            <a:ext cx="5413575" cy="461665"/>
          </a:xfrm>
          <a:prstGeom prst="rect">
            <a:avLst/>
          </a:prstGeom>
          <a:noFill/>
        </p:spPr>
        <p:txBody>
          <a:bodyPr wrap="square" rtlCol="0">
            <a:spAutoFit/>
          </a:bodyPr>
          <a:lstStyle/>
          <a:p>
            <a:r>
              <a:rPr lang="fr-CA" sz="1200"/>
              <a:t>Présentation produite par RECYC-QUÉBEC, 2022</a:t>
            </a:r>
          </a:p>
          <a:p>
            <a:endParaRPr lang="fr-FR" sz="1200"/>
          </a:p>
        </p:txBody>
      </p:sp>
    </p:spTree>
    <p:extLst>
      <p:ext uri="{BB962C8B-B14F-4D97-AF65-F5344CB8AC3E}">
        <p14:creationId xmlns:p14="http://schemas.microsoft.com/office/powerpoint/2010/main" val="361616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15928-FB06-7E49-9A7D-5FDDBB883FDB}"/>
              </a:ext>
            </a:extLst>
          </p:cNvPr>
          <p:cNvSpPr>
            <a:spLocks noGrp="1"/>
          </p:cNvSpPr>
          <p:nvPr>
            <p:ph type="ctrTitle"/>
          </p:nvPr>
        </p:nvSpPr>
        <p:spPr>
          <a:xfrm>
            <a:off x="110762" y="2773271"/>
            <a:ext cx="6416145" cy="3427231"/>
          </a:xfrm>
        </p:spPr>
        <p:txBody>
          <a:bodyPr>
            <a:normAutofit/>
          </a:bodyPr>
          <a:lstStyle/>
          <a:p>
            <a:r>
              <a:rPr lang="fr-FR" sz="4000"/>
              <a:t>Consommation et approvisionnement responsables</a:t>
            </a:r>
          </a:p>
        </p:txBody>
      </p:sp>
      <p:sp>
        <p:nvSpPr>
          <p:cNvPr id="3" name="Espace réservé du texte 2">
            <a:extLst>
              <a:ext uri="{FF2B5EF4-FFF2-40B4-BE49-F238E27FC236}">
                <a16:creationId xmlns:a16="http://schemas.microsoft.com/office/drawing/2014/main" id="{D4DA069A-DAE6-2549-8980-B9ED164536EE}"/>
              </a:ext>
            </a:extLst>
          </p:cNvPr>
          <p:cNvSpPr>
            <a:spLocks noGrp="1"/>
          </p:cNvSpPr>
          <p:nvPr>
            <p:ph type="body" sz="quarter" idx="13"/>
          </p:nvPr>
        </p:nvSpPr>
        <p:spPr>
          <a:xfrm>
            <a:off x="6433745" y="0"/>
            <a:ext cx="5325505" cy="6857999"/>
          </a:xfrm>
        </p:spPr>
        <p:txBody>
          <a:bodyPr anchor="ctr"/>
          <a:lstStyle/>
          <a:p>
            <a:r>
              <a:rPr lang="fr-CA" b="0" dirty="0"/>
              <a:t>Intégration du développement durable et de la responsabilité sociétale dans les processus d’achat ou d’acquisition de biens et services par les consommateurs ou les organisations privées et publiques.</a:t>
            </a:r>
          </a:p>
        </p:txBody>
      </p:sp>
      <p:sp>
        <p:nvSpPr>
          <p:cNvPr id="4" name="Espace réservé du numéro de diapositive 3">
            <a:extLst>
              <a:ext uri="{FF2B5EF4-FFF2-40B4-BE49-F238E27FC236}">
                <a16:creationId xmlns:a16="http://schemas.microsoft.com/office/drawing/2014/main" id="{4FCD704B-8126-4B46-AA05-889C2E1A0734}"/>
              </a:ext>
            </a:extLst>
          </p:cNvPr>
          <p:cNvSpPr>
            <a:spLocks noGrp="1"/>
          </p:cNvSpPr>
          <p:nvPr>
            <p:ph type="sldNum" sz="quarter" idx="4"/>
          </p:nvPr>
        </p:nvSpPr>
        <p:spPr/>
        <p:txBody>
          <a:bodyPr/>
          <a:lstStyle/>
          <a:p>
            <a:fld id="{336A302A-F574-494B-8C12-DE121E77BEF9}" type="slidenum">
              <a:rPr lang="fr-FR" sz="1200" smtClean="0"/>
              <a:pPr/>
              <a:t>13</a:t>
            </a:fld>
            <a:endParaRPr lang="fr-FR" sz="1200"/>
          </a:p>
        </p:txBody>
      </p:sp>
      <p:sp>
        <p:nvSpPr>
          <p:cNvPr id="6" name="ZoneTexte 5">
            <a:extLst>
              <a:ext uri="{FF2B5EF4-FFF2-40B4-BE49-F238E27FC236}">
                <a16:creationId xmlns:a16="http://schemas.microsoft.com/office/drawing/2014/main" id="{F0852324-D7F8-F144-8948-8AA78A633C15}"/>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100784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9DABEAC-ADED-DD43-B110-EF9490709C46}"/>
              </a:ext>
            </a:extLst>
          </p:cNvPr>
          <p:cNvSpPr>
            <a:spLocks noGrp="1"/>
          </p:cNvSpPr>
          <p:nvPr>
            <p:ph type="body" sz="quarter" idx="25"/>
          </p:nvPr>
        </p:nvSpPr>
        <p:spPr>
          <a:xfrm>
            <a:off x="1564553" y="2084596"/>
            <a:ext cx="4465818" cy="3625676"/>
          </a:xfrm>
        </p:spPr>
        <p:txBody>
          <a:bodyPr/>
          <a:lstStyle/>
          <a:p>
            <a:pPr lvl="0">
              <a:lnSpc>
                <a:spcPct val="90000"/>
              </a:lnSpc>
              <a:buClr>
                <a:schemeClr val="accent3"/>
              </a:buClr>
              <a:buSzPts val="1400"/>
            </a:pPr>
            <a:r>
              <a:rPr lang="fr-CA" sz="2800" b="0" dirty="0">
                <a:ea typeface="Arial"/>
                <a:cs typeface="Arial"/>
                <a:sym typeface="Arial"/>
              </a:rPr>
              <a:t>Au copeau de bois produit des germoirs et s’approvisionne localement, et à moindres coûts, avec </a:t>
            </a:r>
            <a:r>
              <a:rPr lang="fr-CA" sz="2800" b="0" i="1" dirty="0">
                <a:ea typeface="Arial"/>
                <a:cs typeface="Arial"/>
                <a:sym typeface="Arial"/>
              </a:rPr>
              <a:t>l’entreprise Berry Global Canada</a:t>
            </a:r>
            <a:r>
              <a:rPr lang="fr-CA" sz="2800" b="0" dirty="0">
                <a:ea typeface="Arial"/>
                <a:cs typeface="Arial"/>
                <a:sym typeface="Arial"/>
              </a:rPr>
              <a:t>, fabricant québécois de couvercles en plastique. </a:t>
            </a:r>
            <a:endParaRPr lang="fr-CA" sz="2800" dirty="0"/>
          </a:p>
        </p:txBody>
      </p:sp>
      <p:sp>
        <p:nvSpPr>
          <p:cNvPr id="8" name="Espace réservé du numéro de diapositive 7">
            <a:extLst>
              <a:ext uri="{FF2B5EF4-FFF2-40B4-BE49-F238E27FC236}">
                <a16:creationId xmlns:a16="http://schemas.microsoft.com/office/drawing/2014/main" id="{C36064C1-AF87-D344-B078-1B9B97FA3742}"/>
              </a:ext>
            </a:extLst>
          </p:cNvPr>
          <p:cNvSpPr>
            <a:spLocks noGrp="1"/>
          </p:cNvSpPr>
          <p:nvPr>
            <p:ph type="sldNum" sz="quarter" idx="27"/>
          </p:nvPr>
        </p:nvSpPr>
        <p:spPr/>
        <p:txBody>
          <a:bodyPr/>
          <a:lstStyle/>
          <a:p>
            <a:fld id="{336A302A-F574-494B-8C12-DE121E77BEF9}" type="slidenum">
              <a:rPr lang="fr-FR" sz="1200" smtClean="0"/>
              <a:pPr/>
              <a:t>14</a:t>
            </a:fld>
            <a:endParaRPr lang="fr-FR" sz="1200"/>
          </a:p>
        </p:txBody>
      </p:sp>
      <p:pic>
        <p:nvPicPr>
          <p:cNvPr id="16" name="Google Shape;285;p7" descr="Graphique à barres">
            <a:extLst>
              <a:ext uri="{FF2B5EF4-FFF2-40B4-BE49-F238E27FC236}">
                <a16:creationId xmlns:a16="http://schemas.microsoft.com/office/drawing/2014/main" id="{261AD41A-9925-C946-BAA6-3B967FB89EF1}"/>
              </a:ext>
            </a:extLst>
          </p:cNvPr>
          <p:cNvPicPr preferRelativeResize="0">
            <a:picLocks/>
          </p:cNvPicPr>
          <p:nvPr>
            <p:custDataLst>
              <p:tags r:id="rId1"/>
            </p:custDataLst>
          </p:nvPr>
        </p:nvPicPr>
        <p:blipFill rotWithShape="1">
          <a:blip r:embed="rId4">
            <a:alphaModFix/>
          </a:blip>
          <a:srcRect/>
          <a:stretch/>
        </p:blipFill>
        <p:spPr>
          <a:xfrm>
            <a:off x="618496" y="1383727"/>
            <a:ext cx="502873" cy="502873"/>
          </a:xfrm>
          <a:prstGeom prst="rect">
            <a:avLst/>
          </a:prstGeom>
          <a:noFill/>
          <a:ln>
            <a:noFill/>
          </a:ln>
        </p:spPr>
      </p:pic>
      <p:pic>
        <p:nvPicPr>
          <p:cNvPr id="23" name="Image 22">
            <a:extLst>
              <a:ext uri="{FF2B5EF4-FFF2-40B4-BE49-F238E27FC236}">
                <a16:creationId xmlns:a16="http://schemas.microsoft.com/office/drawing/2014/main" id="{48EF3C5E-60A3-3E48-A1C5-0CC195BC4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973" y="2084596"/>
            <a:ext cx="4465818" cy="3361908"/>
          </a:xfrm>
          <a:prstGeom prst="rect">
            <a:avLst/>
          </a:prstGeom>
        </p:spPr>
      </p:pic>
      <p:sp>
        <p:nvSpPr>
          <p:cNvPr id="12" name="Text Placeholder 3">
            <a:extLst>
              <a:ext uri="{FF2B5EF4-FFF2-40B4-BE49-F238E27FC236}">
                <a16:creationId xmlns:a16="http://schemas.microsoft.com/office/drawing/2014/main" id="{5798644A-911D-B045-937E-5F5CA88B34E3}"/>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REPENSER : Consommation et </a:t>
            </a:r>
            <a:br>
              <a:rPr lang="fr-FR"/>
            </a:br>
            <a:r>
              <a:rPr lang="fr-FR"/>
              <a:t>approvisionnement responsables</a:t>
            </a:r>
          </a:p>
        </p:txBody>
      </p:sp>
      <p:sp>
        <p:nvSpPr>
          <p:cNvPr id="18" name="Espace réservé du texte 6">
            <a:extLst>
              <a:ext uri="{FF2B5EF4-FFF2-40B4-BE49-F238E27FC236}">
                <a16:creationId xmlns:a16="http://schemas.microsoft.com/office/drawing/2014/main" id="{B309E82A-6EAD-664E-AC2A-578DDAAFA88E}"/>
              </a:ext>
            </a:extLst>
          </p:cNvPr>
          <p:cNvSpPr txBox="1">
            <a:spLocks/>
          </p:cNvSpPr>
          <p:nvPr/>
        </p:nvSpPr>
        <p:spPr>
          <a:xfrm>
            <a:off x="6473555"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0" name="Text Placeholder 21">
            <a:extLst>
              <a:ext uri="{FF2B5EF4-FFF2-40B4-BE49-F238E27FC236}">
                <a16:creationId xmlns:a16="http://schemas.microsoft.com/office/drawing/2014/main" id="{2A872FF1-2CDA-AC45-E0A8-89348B1986C8}"/>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a:ea typeface="Arial"/>
                <a:cs typeface="Arial"/>
                <a:sym typeface="Arial"/>
              </a:rPr>
              <a:t>https://</a:t>
            </a:r>
            <a:r>
              <a:rPr lang="fr-CA" err="1">
                <a:ea typeface="Arial"/>
                <a:cs typeface="Arial"/>
                <a:sym typeface="Arial"/>
              </a:rPr>
              <a:t>www.quebeccirculaire.org</a:t>
            </a:r>
            <a:r>
              <a:rPr lang="fr-CA">
                <a:ea typeface="Arial"/>
                <a:cs typeface="Arial"/>
                <a:sym typeface="Arial"/>
              </a:rPr>
              <a:t>/initiative/#search,LGtleXdvcmQ6QXUgY29wZWF1IGRlIGJvaXM=:page1</a:t>
            </a:r>
            <a:endParaRPr lang="en-US"/>
          </a:p>
          <a:p>
            <a:pPr>
              <a:spcBef>
                <a:spcPts val="0"/>
              </a:spcBef>
            </a:pPr>
            <a:r>
              <a:rPr lang="en-US"/>
              <a:t>Source : </a:t>
            </a:r>
            <a:r>
              <a:rPr lang="fr-CA" u="sng">
                <a:ea typeface="Arial"/>
                <a:cs typeface="Arial"/>
                <a:sym typeface="Arial"/>
                <a:hlinkClick r:id="rId6">
                  <a:extLst>
                    <a:ext uri="{A12FA001-AC4F-418D-AE19-62706E023703}">
                      <ahyp:hlinkClr xmlns:ahyp="http://schemas.microsoft.com/office/drawing/2018/hyperlinkcolor" val="tx"/>
                    </a:ext>
                  </a:extLst>
                </a:hlinkClick>
              </a:rPr>
              <a:t>Québec Circulaire, Stratégies de circularité</a:t>
            </a:r>
            <a:endParaRPr lang="fr-FR"/>
          </a:p>
        </p:txBody>
      </p:sp>
      <p:sp>
        <p:nvSpPr>
          <p:cNvPr id="11" name="ZoneTexte 10">
            <a:extLst>
              <a:ext uri="{FF2B5EF4-FFF2-40B4-BE49-F238E27FC236}">
                <a16:creationId xmlns:a16="http://schemas.microsoft.com/office/drawing/2014/main" id="{9A6A99D4-C5BF-7E44-BA70-E3A0C4B4DC77}"/>
              </a:ext>
            </a:extLst>
          </p:cNvPr>
          <p:cNvSpPr txBox="1"/>
          <p:nvPr/>
        </p:nvSpPr>
        <p:spPr>
          <a:xfrm>
            <a:off x="352302" y="6562058"/>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8">
            <a:extLst>
              <a:ext uri="{FF2B5EF4-FFF2-40B4-BE49-F238E27FC236}">
                <a16:creationId xmlns:a16="http://schemas.microsoft.com/office/drawing/2014/main" id="{05E8B56D-2B2C-4C4D-AE0C-EE562FE06344}"/>
              </a:ext>
            </a:extLst>
          </p:cNvPr>
          <p:cNvPicPr>
            <a:picLocks noChangeAspect="1"/>
          </p:cNvPicPr>
          <p:nvPr/>
        </p:nvPicPr>
        <p:blipFill rotWithShape="1">
          <a:blip r:embed="rId7">
            <a:extLst>
              <a:ext uri="{28A0092B-C50C-407E-A947-70E740481C1C}">
                <a14:useLocalDpi xmlns:a14="http://schemas.microsoft.com/office/drawing/2010/main" val="0"/>
              </a:ext>
            </a:extLst>
          </a:blip>
          <a:srcRect l="-8831" t="-7330" r="-7250" b="-4289"/>
          <a:stretch/>
        </p:blipFill>
        <p:spPr>
          <a:xfrm>
            <a:off x="490919" y="2065275"/>
            <a:ext cx="811213" cy="811212"/>
          </a:xfrm>
          <a:prstGeom prst="ellipse">
            <a:avLst/>
          </a:prstGeom>
          <a:solidFill>
            <a:srgbClr val="3D93A1"/>
          </a:solidFill>
          <a:ln>
            <a:noFill/>
          </a:ln>
        </p:spPr>
      </p:pic>
    </p:spTree>
    <p:extLst>
      <p:ext uri="{BB962C8B-B14F-4D97-AF65-F5344CB8AC3E}">
        <p14:creationId xmlns:p14="http://schemas.microsoft.com/office/powerpoint/2010/main" val="2997886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15928-FB06-7E49-9A7D-5FDDBB883FDB}"/>
              </a:ext>
            </a:extLst>
          </p:cNvPr>
          <p:cNvSpPr>
            <a:spLocks noGrp="1"/>
          </p:cNvSpPr>
          <p:nvPr>
            <p:ph type="ctrTitle"/>
          </p:nvPr>
        </p:nvSpPr>
        <p:spPr>
          <a:xfrm>
            <a:off x="110762" y="3066980"/>
            <a:ext cx="6416145" cy="3427231"/>
          </a:xfrm>
        </p:spPr>
        <p:txBody>
          <a:bodyPr>
            <a:normAutofit/>
          </a:bodyPr>
          <a:lstStyle/>
          <a:p>
            <a:r>
              <a:rPr lang="fr-FR" sz="4000"/>
              <a:t>Optimisation des opérations</a:t>
            </a:r>
          </a:p>
        </p:txBody>
      </p:sp>
      <p:sp>
        <p:nvSpPr>
          <p:cNvPr id="3" name="Espace réservé du texte 2">
            <a:extLst>
              <a:ext uri="{FF2B5EF4-FFF2-40B4-BE49-F238E27FC236}">
                <a16:creationId xmlns:a16="http://schemas.microsoft.com/office/drawing/2014/main" id="{D4DA069A-DAE6-2549-8980-B9ED164536EE}"/>
              </a:ext>
            </a:extLst>
          </p:cNvPr>
          <p:cNvSpPr>
            <a:spLocks noGrp="1"/>
          </p:cNvSpPr>
          <p:nvPr>
            <p:ph type="body" sz="quarter" idx="13"/>
          </p:nvPr>
        </p:nvSpPr>
        <p:spPr>
          <a:xfrm>
            <a:off x="6433745" y="0"/>
            <a:ext cx="5325505" cy="6858000"/>
          </a:xfrm>
        </p:spPr>
        <p:txBody>
          <a:bodyPr anchor="ctr"/>
          <a:lstStyle/>
          <a:p>
            <a:pPr lvl="0">
              <a:spcBef>
                <a:spcPts val="0"/>
              </a:spcBef>
              <a:buClr>
                <a:schemeClr val="dk1"/>
              </a:buClr>
              <a:buSzPts val="1600"/>
            </a:pPr>
            <a:r>
              <a:rPr lang="fr-CA" b="0" dirty="0"/>
              <a:t>Amélioration de chacun des processus de l’organisation en cherchant à réduire la consommation de matières premières, d’énergie, d’eau ainsi que les rejets.</a:t>
            </a:r>
          </a:p>
        </p:txBody>
      </p:sp>
      <p:sp>
        <p:nvSpPr>
          <p:cNvPr id="4" name="Espace réservé du numéro de diapositive 3">
            <a:extLst>
              <a:ext uri="{FF2B5EF4-FFF2-40B4-BE49-F238E27FC236}">
                <a16:creationId xmlns:a16="http://schemas.microsoft.com/office/drawing/2014/main" id="{4FCD704B-8126-4B46-AA05-889C2E1A0734}"/>
              </a:ext>
            </a:extLst>
          </p:cNvPr>
          <p:cNvSpPr>
            <a:spLocks noGrp="1"/>
          </p:cNvSpPr>
          <p:nvPr>
            <p:ph type="sldNum" sz="quarter" idx="4"/>
          </p:nvPr>
        </p:nvSpPr>
        <p:spPr/>
        <p:txBody>
          <a:bodyPr/>
          <a:lstStyle/>
          <a:p>
            <a:fld id="{336A302A-F574-494B-8C12-DE121E77BEF9}" type="slidenum">
              <a:rPr lang="fr-FR" sz="1200" smtClean="0"/>
              <a:pPr/>
              <a:t>15</a:t>
            </a:fld>
            <a:endParaRPr lang="fr-FR" sz="1200"/>
          </a:p>
        </p:txBody>
      </p:sp>
      <p:sp>
        <p:nvSpPr>
          <p:cNvPr id="6" name="ZoneTexte 5">
            <a:extLst>
              <a:ext uri="{FF2B5EF4-FFF2-40B4-BE49-F238E27FC236}">
                <a16:creationId xmlns:a16="http://schemas.microsoft.com/office/drawing/2014/main" id="{1BC75740-85DA-6046-9475-2F69C5F979F4}"/>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305374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9DABEAC-ADED-DD43-B110-EF9490709C46}"/>
              </a:ext>
            </a:extLst>
          </p:cNvPr>
          <p:cNvSpPr>
            <a:spLocks noGrp="1"/>
          </p:cNvSpPr>
          <p:nvPr>
            <p:ph type="body" sz="quarter" idx="25"/>
          </p:nvPr>
        </p:nvSpPr>
        <p:spPr>
          <a:xfrm>
            <a:off x="1800418" y="1501959"/>
            <a:ext cx="4261040" cy="769281"/>
          </a:xfrm>
        </p:spPr>
        <p:txBody>
          <a:bodyPr/>
          <a:lstStyle/>
          <a:p>
            <a:pPr lvl="0">
              <a:lnSpc>
                <a:spcPct val="90000"/>
              </a:lnSpc>
              <a:buClr>
                <a:schemeClr val="accent3"/>
              </a:buClr>
              <a:buSzPts val="1400"/>
            </a:pPr>
            <a:r>
              <a:rPr lang="fr-CA" sz="2800" b="0">
                <a:ea typeface="Arial"/>
                <a:cs typeface="Arial"/>
                <a:sym typeface="Arial"/>
              </a:rPr>
              <a:t>Circuit de lavage fermé de </a:t>
            </a:r>
            <a:r>
              <a:rPr lang="fr-CA" sz="2800" b="0" i="1">
                <a:ea typeface="Arial"/>
                <a:cs typeface="Arial"/>
                <a:sym typeface="Arial"/>
              </a:rPr>
              <a:t>Harnois</a:t>
            </a:r>
            <a:r>
              <a:rPr lang="fr-CA" sz="2800" b="0">
                <a:ea typeface="Arial"/>
                <a:cs typeface="Arial"/>
                <a:sym typeface="Arial"/>
              </a:rPr>
              <a:t> </a:t>
            </a:r>
            <a:r>
              <a:rPr lang="fr-CA" sz="2800" b="0" i="1"/>
              <a:t>É</a:t>
            </a:r>
            <a:r>
              <a:rPr lang="fr-CA" sz="2800" b="0" i="1">
                <a:ea typeface="Arial"/>
                <a:cs typeface="Arial"/>
                <a:sym typeface="Arial"/>
              </a:rPr>
              <a:t>nergies</a:t>
            </a:r>
            <a:r>
              <a:rPr lang="fr-CA" sz="2800" b="0">
                <a:ea typeface="Arial"/>
                <a:cs typeface="Arial"/>
                <a:sym typeface="Arial"/>
              </a:rPr>
              <a:t> : élimination des frais et de l’empreinte écologique associés au transport, réduction de l’utilisation d’eau et du rejet d’eau usée, réduction des délais dans la chaîne de distribution et des besoins en entreposage.</a:t>
            </a:r>
            <a:endParaRPr lang="fr-CA" sz="2800"/>
          </a:p>
        </p:txBody>
      </p:sp>
      <p:sp>
        <p:nvSpPr>
          <p:cNvPr id="8" name="Espace réservé du numéro de diapositive 7">
            <a:extLst>
              <a:ext uri="{FF2B5EF4-FFF2-40B4-BE49-F238E27FC236}">
                <a16:creationId xmlns:a16="http://schemas.microsoft.com/office/drawing/2014/main" id="{C36064C1-AF87-D344-B078-1B9B97FA3742}"/>
              </a:ext>
            </a:extLst>
          </p:cNvPr>
          <p:cNvSpPr>
            <a:spLocks noGrp="1"/>
          </p:cNvSpPr>
          <p:nvPr>
            <p:ph type="sldNum" sz="quarter" idx="27"/>
          </p:nvPr>
        </p:nvSpPr>
        <p:spPr/>
        <p:txBody>
          <a:bodyPr/>
          <a:lstStyle/>
          <a:p>
            <a:fld id="{336A302A-F574-494B-8C12-DE121E77BEF9}" type="slidenum">
              <a:rPr lang="fr-FR" sz="1200" smtClean="0"/>
              <a:pPr/>
              <a:t>16</a:t>
            </a:fld>
            <a:endParaRPr lang="fr-FR" sz="1200"/>
          </a:p>
        </p:txBody>
      </p:sp>
      <p:pic>
        <p:nvPicPr>
          <p:cNvPr id="16" name="Google Shape;285;p7" descr="Graphique à barres">
            <a:extLst>
              <a:ext uri="{FF2B5EF4-FFF2-40B4-BE49-F238E27FC236}">
                <a16:creationId xmlns:a16="http://schemas.microsoft.com/office/drawing/2014/main" id="{261AD41A-9925-C946-BAA6-3B967FB89EF1}"/>
              </a:ext>
            </a:extLst>
          </p:cNvPr>
          <p:cNvPicPr preferRelativeResize="0">
            <a:picLocks/>
          </p:cNvPicPr>
          <p:nvPr>
            <p:custDataLst>
              <p:tags r:id="rId1"/>
            </p:custDataLst>
          </p:nvPr>
        </p:nvPicPr>
        <p:blipFill rotWithShape="1">
          <a:blip r:embed="rId4">
            <a:alphaModFix/>
          </a:blip>
          <a:srcRect/>
          <a:stretch/>
        </p:blipFill>
        <p:spPr>
          <a:xfrm>
            <a:off x="618496" y="1383727"/>
            <a:ext cx="502873" cy="502873"/>
          </a:xfrm>
          <a:prstGeom prst="rect">
            <a:avLst/>
          </a:prstGeom>
          <a:noFill/>
          <a:ln>
            <a:noFill/>
          </a:ln>
        </p:spPr>
      </p:pic>
      <p:pic>
        <p:nvPicPr>
          <p:cNvPr id="13" name="Image 12">
            <a:hlinkClick r:id="rId5"/>
            <a:extLst>
              <a:ext uri="{FF2B5EF4-FFF2-40B4-BE49-F238E27FC236}">
                <a16:creationId xmlns:a16="http://schemas.microsoft.com/office/drawing/2014/main" id="{BC5E2C40-538E-004C-930B-09E3D5AB9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3413" y="1886600"/>
            <a:ext cx="2743199" cy="3756073"/>
          </a:xfrm>
          <a:prstGeom prst="rect">
            <a:avLst/>
          </a:prstGeom>
        </p:spPr>
      </p:pic>
      <p:sp>
        <p:nvSpPr>
          <p:cNvPr id="12" name="Text Placeholder 3">
            <a:extLst>
              <a:ext uri="{FF2B5EF4-FFF2-40B4-BE49-F238E27FC236}">
                <a16:creationId xmlns:a16="http://schemas.microsoft.com/office/drawing/2014/main" id="{1C7B2567-8292-2249-94CC-3A5383C98FA5}"/>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REPENSER : Optimisation et opérations</a:t>
            </a:r>
          </a:p>
        </p:txBody>
      </p:sp>
      <p:sp>
        <p:nvSpPr>
          <p:cNvPr id="17" name="Espace réservé du texte 6">
            <a:extLst>
              <a:ext uri="{FF2B5EF4-FFF2-40B4-BE49-F238E27FC236}">
                <a16:creationId xmlns:a16="http://schemas.microsoft.com/office/drawing/2014/main" id="{A8DE4176-428F-4547-AA68-5210FDF56245}"/>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0" name="Text Placeholder 21">
            <a:extLst>
              <a:ext uri="{FF2B5EF4-FFF2-40B4-BE49-F238E27FC236}">
                <a16:creationId xmlns:a16="http://schemas.microsoft.com/office/drawing/2014/main" id="{E87F8E74-B6E0-986D-43F8-9B524E78E92F}"/>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a:solidFill>
                  <a:srgbClr val="000000"/>
                </a:solidFill>
                <a:ea typeface="Arial"/>
                <a:cs typeface="Arial"/>
                <a:sym typeface="Arial"/>
              </a:rPr>
              <a:t>https://</a:t>
            </a:r>
            <a:r>
              <a:rPr lang="fr-CA" err="1">
                <a:solidFill>
                  <a:srgbClr val="000000"/>
                </a:solidFill>
                <a:ea typeface="Arial"/>
                <a:cs typeface="Arial"/>
                <a:sym typeface="Arial"/>
              </a:rPr>
              <a:t>www.quebeccirculaire.org</a:t>
            </a:r>
            <a:r>
              <a:rPr lang="fr-CA">
                <a:solidFill>
                  <a:srgbClr val="000000"/>
                </a:solidFill>
                <a:ea typeface="Arial"/>
                <a:cs typeface="Arial"/>
                <a:sym typeface="Arial"/>
              </a:rPr>
              <a:t>/initiative/h/</a:t>
            </a:r>
            <a:r>
              <a:rPr lang="fr-CA" err="1">
                <a:solidFill>
                  <a:srgbClr val="000000"/>
                </a:solidFill>
                <a:ea typeface="Arial"/>
                <a:cs typeface="Arial"/>
                <a:sym typeface="Arial"/>
              </a:rPr>
              <a:t>lavage-de-cube-en-circuit-ferme-centre-de-lavage.html</a:t>
            </a:r>
            <a:r>
              <a:rPr lang="fr-CA">
                <a:solidFill>
                  <a:srgbClr val="000000"/>
                </a:solidFill>
                <a:ea typeface="Arial"/>
                <a:cs typeface="Arial"/>
                <a:sym typeface="Arial"/>
              </a:rPr>
              <a:t> </a:t>
            </a:r>
          </a:p>
          <a:p>
            <a:pPr>
              <a:spcBef>
                <a:spcPts val="0"/>
              </a:spcBef>
            </a:pPr>
            <a:r>
              <a:rPr lang="en-US"/>
              <a:t>Source : </a:t>
            </a:r>
            <a:r>
              <a:rPr lang="fr-CA" u="sng">
                <a:ea typeface="Arial"/>
                <a:cs typeface="Arial"/>
                <a:sym typeface="Arial"/>
                <a:hlinkClick r:id="rId7">
                  <a:extLst>
                    <a:ext uri="{A12FA001-AC4F-418D-AE19-62706E023703}">
                      <ahyp:hlinkClr xmlns:ahyp="http://schemas.microsoft.com/office/drawing/2018/hyperlinkcolor" val="tx"/>
                    </a:ext>
                  </a:extLst>
                </a:hlinkClick>
              </a:rPr>
              <a:t>Québec Circulaire, Stratégies de circularité</a:t>
            </a:r>
            <a:endParaRPr lang="fr-FR"/>
          </a:p>
        </p:txBody>
      </p:sp>
      <p:sp>
        <p:nvSpPr>
          <p:cNvPr id="11" name="ZoneTexte 10">
            <a:extLst>
              <a:ext uri="{FF2B5EF4-FFF2-40B4-BE49-F238E27FC236}">
                <a16:creationId xmlns:a16="http://schemas.microsoft.com/office/drawing/2014/main" id="{D1FF6F66-3E25-6F4D-A9A6-D3D80C82A17D}"/>
              </a:ext>
            </a:extLst>
          </p:cNvPr>
          <p:cNvSpPr txBox="1"/>
          <p:nvPr/>
        </p:nvSpPr>
        <p:spPr>
          <a:xfrm>
            <a:off x="352302" y="6562058"/>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8">
            <a:extLst>
              <a:ext uri="{FF2B5EF4-FFF2-40B4-BE49-F238E27FC236}">
                <a16:creationId xmlns:a16="http://schemas.microsoft.com/office/drawing/2014/main" id="{1D7ECA6A-BA56-314E-AB74-783D4A0C9FEB}"/>
              </a:ext>
            </a:extLst>
          </p:cNvPr>
          <p:cNvPicPr>
            <a:picLocks noGrp="1" noChangeAspect="1"/>
          </p:cNvPicPr>
          <p:nvPr>
            <p:ph type="pic" sz="quarter" idx="12"/>
          </p:nvPr>
        </p:nvPicPr>
        <p:blipFill rotWithShape="1">
          <a:blip r:embed="rId8">
            <a:extLst>
              <a:ext uri="{28A0092B-C50C-407E-A947-70E740481C1C}">
                <a14:useLocalDpi xmlns:a14="http://schemas.microsoft.com/office/drawing/2010/main" val="0"/>
              </a:ext>
            </a:extLst>
          </a:blip>
          <a:srcRect l="-8831" t="-7330" r="-7250" b="-4289"/>
          <a:stretch/>
        </p:blipFill>
        <p:spPr>
          <a:xfrm>
            <a:off x="618496" y="1460028"/>
            <a:ext cx="811213" cy="811212"/>
          </a:xfrm>
          <a:solidFill>
            <a:srgbClr val="3D93A1"/>
          </a:solidFill>
        </p:spPr>
      </p:pic>
    </p:spTree>
    <p:extLst>
      <p:ext uri="{BB962C8B-B14F-4D97-AF65-F5344CB8AC3E}">
        <p14:creationId xmlns:p14="http://schemas.microsoft.com/office/powerpoint/2010/main" val="1169444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11C938-A0B7-B74D-977A-A66D29EEFAD4}"/>
              </a:ext>
            </a:extLst>
          </p:cNvPr>
          <p:cNvSpPr>
            <a:spLocks noGrp="1"/>
          </p:cNvSpPr>
          <p:nvPr>
            <p:ph type="body" sz="quarter" idx="14"/>
          </p:nvPr>
        </p:nvSpPr>
        <p:spPr>
          <a:xfrm>
            <a:off x="1071392" y="3091516"/>
            <a:ext cx="6263787" cy="1423930"/>
          </a:xfrm>
        </p:spPr>
        <p:txBody>
          <a:bodyPr/>
          <a:lstStyle/>
          <a:p>
            <a:r>
              <a:rPr lang="fr-CA" sz="3800" b="1"/>
              <a:t>2.1 Utiliser les produits plus fréquemment</a:t>
            </a:r>
          </a:p>
          <a:p>
            <a:endParaRPr lang="fr-FR"/>
          </a:p>
        </p:txBody>
      </p:sp>
      <p:sp>
        <p:nvSpPr>
          <p:cNvPr id="4" name="Espace réservé du texte 3">
            <a:extLst>
              <a:ext uri="{FF2B5EF4-FFF2-40B4-BE49-F238E27FC236}">
                <a16:creationId xmlns:a16="http://schemas.microsoft.com/office/drawing/2014/main" id="{791CD267-EECE-424C-9ABC-A6F6E2211437}"/>
              </a:ext>
            </a:extLst>
          </p:cNvPr>
          <p:cNvSpPr>
            <a:spLocks noGrp="1"/>
          </p:cNvSpPr>
          <p:nvPr>
            <p:ph type="body" sz="quarter" idx="15"/>
          </p:nvPr>
        </p:nvSpPr>
        <p:spPr>
          <a:xfrm>
            <a:off x="371475" y="91724"/>
            <a:ext cx="6801124" cy="2772954"/>
          </a:xfrm>
        </p:spPr>
        <p:txBody>
          <a:bodyPr/>
          <a:lstStyle/>
          <a:p>
            <a:r>
              <a:rPr lang="fr-FR" sz="6000"/>
              <a:t>2. Optimiser</a:t>
            </a:r>
          </a:p>
        </p:txBody>
      </p:sp>
      <p:pic>
        <p:nvPicPr>
          <p:cNvPr id="15" name="Espace réservé pour une image  11">
            <a:extLst>
              <a:ext uri="{FF2B5EF4-FFF2-40B4-BE49-F238E27FC236}">
                <a16:creationId xmlns:a16="http://schemas.microsoft.com/office/drawing/2014/main" id="{1E7DD094-B832-034F-8060-3783088F5400}"/>
              </a:ext>
            </a:extLst>
          </p:cNvPr>
          <p:cNvPicPr>
            <a:picLocks noChangeAspect="1"/>
          </p:cNvPicPr>
          <p:nvPr/>
        </p:nvPicPr>
        <p:blipFill rotWithShape="1">
          <a:blip r:embed="rId2">
            <a:extLst>
              <a:ext uri="{28A0092B-C50C-407E-A947-70E740481C1C}">
                <a14:useLocalDpi xmlns:a14="http://schemas.microsoft.com/office/drawing/2010/main" val="0"/>
              </a:ext>
            </a:extLst>
          </a:blip>
          <a:srcRect l="-9427" t="-8619" r="-8749" b="-9557"/>
          <a:stretch/>
        </p:blipFill>
        <p:spPr>
          <a:xfrm>
            <a:off x="7171545" y="1441506"/>
            <a:ext cx="3949063" cy="3949063"/>
          </a:xfrm>
          <a:prstGeom prst="ellipse">
            <a:avLst/>
          </a:prstGeom>
          <a:solidFill>
            <a:srgbClr val="EAC225"/>
          </a:solidFill>
        </p:spPr>
      </p:pic>
      <p:sp>
        <p:nvSpPr>
          <p:cNvPr id="5" name="Espace réservé du numéro de diapositive 1">
            <a:extLst>
              <a:ext uri="{FF2B5EF4-FFF2-40B4-BE49-F238E27FC236}">
                <a16:creationId xmlns:a16="http://schemas.microsoft.com/office/drawing/2014/main" id="{7A2BC373-2327-6445-E595-333264335CCF}"/>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17</a:t>
            </a:fld>
            <a:endParaRPr lang="fr-FR" sz="1200" b="1"/>
          </a:p>
        </p:txBody>
      </p:sp>
      <p:sp>
        <p:nvSpPr>
          <p:cNvPr id="7" name="ZoneTexte 6">
            <a:extLst>
              <a:ext uri="{FF2B5EF4-FFF2-40B4-BE49-F238E27FC236}">
                <a16:creationId xmlns:a16="http://schemas.microsoft.com/office/drawing/2014/main" id="{C2A83151-F736-F344-B00B-F92F4AF8B943}"/>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4283159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066980"/>
            <a:ext cx="5086349" cy="3427231"/>
          </a:xfrm>
        </p:spPr>
        <p:txBody>
          <a:bodyPr>
            <a:normAutofit/>
          </a:bodyPr>
          <a:lstStyle/>
          <a:p>
            <a:r>
              <a:rPr lang="fr-FR" sz="4000"/>
              <a:t>Économie collaborative</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1"/>
            <a:ext cx="5325505" cy="6858001"/>
          </a:xfrm>
        </p:spPr>
        <p:txBody>
          <a:bodyPr anchor="ctr"/>
          <a:lstStyle/>
          <a:p>
            <a:r>
              <a:rPr lang="fr-CA" b="0" dirty="0"/>
              <a:t>Ensemble d’échanges entre usagers qui mise sur l’utilisation partagée, la production collaborative et le troc. Sont privilégiées la mutualisation temporaire de ressources ou la redistribution définitive de biens avec ou sans compensation.</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18</a:t>
            </a:fld>
            <a:endParaRPr lang="fr-FR" sz="1200"/>
          </a:p>
        </p:txBody>
      </p:sp>
      <p:sp>
        <p:nvSpPr>
          <p:cNvPr id="6" name="ZoneTexte 5">
            <a:extLst>
              <a:ext uri="{FF2B5EF4-FFF2-40B4-BE49-F238E27FC236}">
                <a16:creationId xmlns:a16="http://schemas.microsoft.com/office/drawing/2014/main" id="{0F3C0C91-2F8F-6A4D-AE21-16C943DF02F3}"/>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53942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9DABEAC-ADED-DD43-B110-EF9490709C46}"/>
              </a:ext>
            </a:extLst>
          </p:cNvPr>
          <p:cNvSpPr>
            <a:spLocks noGrp="1"/>
          </p:cNvSpPr>
          <p:nvPr>
            <p:ph type="body" sz="quarter" idx="25"/>
          </p:nvPr>
        </p:nvSpPr>
        <p:spPr>
          <a:xfrm>
            <a:off x="1753320" y="2047115"/>
            <a:ext cx="4261040" cy="769281"/>
          </a:xfrm>
        </p:spPr>
        <p:txBody>
          <a:bodyPr/>
          <a:lstStyle/>
          <a:p>
            <a:r>
              <a:rPr lang="fr-CA" sz="2800" b="0" dirty="0" err="1">
                <a:ea typeface="Arial"/>
                <a:cs typeface="Arial"/>
                <a:sym typeface="Arial"/>
              </a:rPr>
              <a:t>Communauto</a:t>
            </a:r>
            <a:r>
              <a:rPr lang="fr-CA" sz="2800" b="0" dirty="0">
                <a:ea typeface="Arial"/>
                <a:cs typeface="Arial"/>
                <a:sym typeface="Arial"/>
              </a:rPr>
              <a:t> propose à ses abonnés un accès à un parc de véhicules pour une durée de location allant de quelques minutes à plusieurs jours.</a:t>
            </a:r>
            <a:endParaRPr lang="fr-CA" sz="2800" b="0" dirty="0">
              <a:solidFill>
                <a:schemeClr val="dk1"/>
              </a:solidFill>
              <a:ea typeface="Arial"/>
              <a:cs typeface="Arial"/>
              <a:sym typeface="Arial"/>
            </a:endParaRPr>
          </a:p>
          <a:p>
            <a:endParaRPr lang="fr-FR" sz="2000" dirty="0"/>
          </a:p>
        </p:txBody>
      </p:sp>
      <p:sp>
        <p:nvSpPr>
          <p:cNvPr id="8" name="Espace réservé du numéro de diapositive 7">
            <a:extLst>
              <a:ext uri="{FF2B5EF4-FFF2-40B4-BE49-F238E27FC236}">
                <a16:creationId xmlns:a16="http://schemas.microsoft.com/office/drawing/2014/main" id="{C36064C1-AF87-D344-B078-1B9B97FA3742}"/>
              </a:ext>
            </a:extLst>
          </p:cNvPr>
          <p:cNvSpPr>
            <a:spLocks noGrp="1"/>
          </p:cNvSpPr>
          <p:nvPr>
            <p:ph type="sldNum" sz="quarter" idx="27"/>
          </p:nvPr>
        </p:nvSpPr>
        <p:spPr/>
        <p:txBody>
          <a:bodyPr/>
          <a:lstStyle/>
          <a:p>
            <a:fld id="{336A302A-F574-494B-8C12-DE121E77BEF9}" type="slidenum">
              <a:rPr lang="fr-FR" sz="1200" smtClean="0"/>
              <a:pPr/>
              <a:t>19</a:t>
            </a:fld>
            <a:endParaRPr lang="fr-FR" sz="1200"/>
          </a:p>
        </p:txBody>
      </p:sp>
      <p:pic>
        <p:nvPicPr>
          <p:cNvPr id="15" name="Image 14">
            <a:extLst>
              <a:ext uri="{FF2B5EF4-FFF2-40B4-BE49-F238E27FC236}">
                <a16:creationId xmlns:a16="http://schemas.microsoft.com/office/drawing/2014/main" id="{44754A63-D86A-9944-B6DB-0ECF6F52AB16}"/>
              </a:ext>
            </a:extLst>
          </p:cNvPr>
          <p:cNvPicPr>
            <a:picLocks noChangeAspect="1"/>
          </p:cNvPicPr>
          <p:nvPr/>
        </p:nvPicPr>
        <p:blipFill rotWithShape="1">
          <a:blip r:embed="rId3">
            <a:extLst>
              <a:ext uri="{28A0092B-C50C-407E-A947-70E740481C1C}">
                <a14:useLocalDpi xmlns:a14="http://schemas.microsoft.com/office/drawing/2010/main" val="0"/>
              </a:ext>
            </a:extLst>
          </a:blip>
          <a:srcRect t="-1" r="50594" b="-5590"/>
          <a:stretch/>
        </p:blipFill>
        <p:spPr>
          <a:xfrm>
            <a:off x="6795153" y="2005895"/>
            <a:ext cx="4602690" cy="1110985"/>
          </a:xfrm>
          <a:prstGeom prst="rect">
            <a:avLst/>
          </a:prstGeom>
        </p:spPr>
      </p:pic>
      <p:pic>
        <p:nvPicPr>
          <p:cNvPr id="23" name="Image 22">
            <a:extLst>
              <a:ext uri="{FF2B5EF4-FFF2-40B4-BE49-F238E27FC236}">
                <a16:creationId xmlns:a16="http://schemas.microsoft.com/office/drawing/2014/main" id="{64522B19-9FD9-5943-A194-B359035F49BC}"/>
              </a:ext>
            </a:extLst>
          </p:cNvPr>
          <p:cNvPicPr>
            <a:picLocks noChangeAspect="1"/>
          </p:cNvPicPr>
          <p:nvPr/>
        </p:nvPicPr>
        <p:blipFill rotWithShape="1">
          <a:blip r:embed="rId3">
            <a:extLst>
              <a:ext uri="{28A0092B-C50C-407E-A947-70E740481C1C}">
                <a14:useLocalDpi xmlns:a14="http://schemas.microsoft.com/office/drawing/2010/main" val="0"/>
              </a:ext>
            </a:extLst>
          </a:blip>
          <a:srcRect l="49407" t="20371"/>
          <a:stretch/>
        </p:blipFill>
        <p:spPr>
          <a:xfrm>
            <a:off x="6795153" y="3741121"/>
            <a:ext cx="4602690" cy="818159"/>
          </a:xfrm>
          <a:prstGeom prst="rect">
            <a:avLst/>
          </a:prstGeom>
        </p:spPr>
      </p:pic>
      <p:sp>
        <p:nvSpPr>
          <p:cNvPr id="12" name="Text Placeholder 3">
            <a:extLst>
              <a:ext uri="{FF2B5EF4-FFF2-40B4-BE49-F238E27FC236}">
                <a16:creationId xmlns:a16="http://schemas.microsoft.com/office/drawing/2014/main" id="{82E8DB0F-11EA-F142-91C5-687D5A77C1E3}"/>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Économie collaborative</a:t>
            </a:r>
          </a:p>
        </p:txBody>
      </p:sp>
      <p:sp>
        <p:nvSpPr>
          <p:cNvPr id="17" name="Espace réservé du texte 6">
            <a:extLst>
              <a:ext uri="{FF2B5EF4-FFF2-40B4-BE49-F238E27FC236}">
                <a16:creationId xmlns:a16="http://schemas.microsoft.com/office/drawing/2014/main" id="{C1E49F4F-005F-AD48-8B58-2922B92CDAC9}"/>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0" name="Text Placeholder 21">
            <a:extLst>
              <a:ext uri="{FF2B5EF4-FFF2-40B4-BE49-F238E27FC236}">
                <a16:creationId xmlns:a16="http://schemas.microsoft.com/office/drawing/2014/main" id="{682DB715-80B6-1346-C0E2-BB95AA4BF496}"/>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photos : </a:t>
            </a:r>
            <a:r>
              <a:rPr lang="fr-CA">
                <a:solidFill>
                  <a:srgbClr val="000000"/>
                </a:solidFill>
                <a:ea typeface="Arial"/>
                <a:cs typeface="Arial"/>
                <a:sym typeface="Arial"/>
              </a:rPr>
              <a:t>https://</a:t>
            </a:r>
            <a:r>
              <a:rPr lang="fr-CA" err="1">
                <a:solidFill>
                  <a:srgbClr val="000000"/>
                </a:solidFill>
                <a:ea typeface="Arial"/>
                <a:cs typeface="Arial"/>
                <a:sym typeface="Arial"/>
              </a:rPr>
              <a:t>montreal.communauto.com</a:t>
            </a:r>
            <a:r>
              <a:rPr lang="fr-CA">
                <a:solidFill>
                  <a:srgbClr val="000000"/>
                </a:solidFill>
                <a:ea typeface="Arial"/>
                <a:cs typeface="Arial"/>
                <a:sym typeface="Arial"/>
              </a:rPr>
              <a:t>/fonctionnement/#flotte</a:t>
            </a:r>
          </a:p>
          <a:p>
            <a:pPr>
              <a:spcBef>
                <a:spcPts val="0"/>
              </a:spcBef>
            </a:pPr>
            <a:r>
              <a:rPr lang="en-US"/>
              <a:t>Source : </a:t>
            </a:r>
            <a:r>
              <a:rPr lang="fr-CA" u="sng">
                <a:ea typeface="Arial"/>
                <a:cs typeface="Arial"/>
                <a:sym typeface="Arial"/>
                <a:hlinkClick r:id="rId4">
                  <a:extLst>
                    <a:ext uri="{A12FA001-AC4F-418D-AE19-62706E023703}">
                      <ahyp:hlinkClr xmlns:ahyp="http://schemas.microsoft.com/office/drawing/2018/hyperlinkcolor" val="tx"/>
                    </a:ext>
                  </a:extLst>
                </a:hlinkClick>
              </a:rPr>
              <a:t>Québec Circulaire, Stratégies de circularité</a:t>
            </a:r>
            <a:endParaRPr lang="fr-FR"/>
          </a:p>
        </p:txBody>
      </p:sp>
      <p:sp>
        <p:nvSpPr>
          <p:cNvPr id="11" name="ZoneTexte 10">
            <a:extLst>
              <a:ext uri="{FF2B5EF4-FFF2-40B4-BE49-F238E27FC236}">
                <a16:creationId xmlns:a16="http://schemas.microsoft.com/office/drawing/2014/main" id="{C3458FD2-E951-3C48-81F1-ABA5018F1D1D}"/>
              </a:ext>
            </a:extLst>
          </p:cNvPr>
          <p:cNvSpPr txBox="1"/>
          <p:nvPr/>
        </p:nvSpPr>
        <p:spPr>
          <a:xfrm>
            <a:off x="352302" y="6566601"/>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12">
            <a:extLst>
              <a:ext uri="{FF2B5EF4-FFF2-40B4-BE49-F238E27FC236}">
                <a16:creationId xmlns:a16="http://schemas.microsoft.com/office/drawing/2014/main" id="{E6D0D9DB-9019-AF46-8A48-DBB7E104B0E2}"/>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val="0"/>
              </a:ext>
            </a:extLst>
          </a:blip>
          <a:srcRect l="-16811" t="-15734" r="-17181" b="-18523"/>
          <a:stretch/>
        </p:blipFill>
        <p:spPr>
          <a:xfrm>
            <a:off x="686631" y="2047115"/>
            <a:ext cx="811212" cy="812800"/>
          </a:xfrm>
          <a:solidFill>
            <a:srgbClr val="3D93A1"/>
          </a:solidFill>
        </p:spPr>
      </p:pic>
    </p:spTree>
    <p:extLst>
      <p:ext uri="{BB962C8B-B14F-4D97-AF65-F5344CB8AC3E}">
        <p14:creationId xmlns:p14="http://schemas.microsoft.com/office/powerpoint/2010/main" val="243865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9EF41C-58AD-EF4B-B7C4-07AFB6FA6AAE}"/>
              </a:ext>
            </a:extLst>
          </p:cNvPr>
          <p:cNvSpPr>
            <a:spLocks noGrp="1"/>
          </p:cNvSpPr>
          <p:nvPr>
            <p:ph type="ctrTitle"/>
          </p:nvPr>
        </p:nvSpPr>
        <p:spPr/>
        <p:txBody>
          <a:bodyPr/>
          <a:lstStyle/>
          <a:p>
            <a:r>
              <a:rPr lang="fr-FR" dirty="0"/>
              <a:t>Titre de la présentation</a:t>
            </a:r>
          </a:p>
        </p:txBody>
      </p:sp>
      <p:pic>
        <p:nvPicPr>
          <p:cNvPr id="7" name="Espace réservé pour une image  6">
            <a:extLst>
              <a:ext uri="{FF2B5EF4-FFF2-40B4-BE49-F238E27FC236}">
                <a16:creationId xmlns:a16="http://schemas.microsoft.com/office/drawing/2014/main" id="{507B3BD1-F852-6048-9814-27A072A8B17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79" b="16679"/>
          <a:stretch>
            <a:fillRect/>
          </a:stretch>
        </p:blipFill>
        <p:spPr/>
      </p:pic>
      <p:sp>
        <p:nvSpPr>
          <p:cNvPr id="4" name="Espace réservé du texte 3">
            <a:extLst>
              <a:ext uri="{FF2B5EF4-FFF2-40B4-BE49-F238E27FC236}">
                <a16:creationId xmlns:a16="http://schemas.microsoft.com/office/drawing/2014/main" id="{41FB4FE6-65FC-604E-96BD-4AD5C7F3CF15}"/>
              </a:ext>
            </a:extLst>
          </p:cNvPr>
          <p:cNvSpPr>
            <a:spLocks noGrp="1"/>
          </p:cNvSpPr>
          <p:nvPr>
            <p:ph type="body" sz="quarter" idx="13"/>
          </p:nvPr>
        </p:nvSpPr>
        <p:spPr/>
        <p:txBody>
          <a:bodyPr/>
          <a:lstStyle/>
          <a:p>
            <a:r>
              <a:rPr lang="fr-FR" dirty="0"/>
              <a:t>Date</a:t>
            </a:r>
          </a:p>
        </p:txBody>
      </p:sp>
      <p:sp>
        <p:nvSpPr>
          <p:cNvPr id="5" name="Espace réservé du texte 4">
            <a:extLst>
              <a:ext uri="{FF2B5EF4-FFF2-40B4-BE49-F238E27FC236}">
                <a16:creationId xmlns:a16="http://schemas.microsoft.com/office/drawing/2014/main" id="{037DFC0B-9E55-1E4B-8759-3EFE06934EDE}"/>
              </a:ext>
            </a:extLst>
          </p:cNvPr>
          <p:cNvSpPr>
            <a:spLocks noGrp="1"/>
          </p:cNvSpPr>
          <p:nvPr>
            <p:ph type="body" sz="quarter" idx="14"/>
          </p:nvPr>
        </p:nvSpPr>
        <p:spPr/>
        <p:txBody>
          <a:bodyPr/>
          <a:lstStyle/>
          <a:p>
            <a:r>
              <a:rPr lang="fr-FR" dirty="0"/>
              <a:t>Nom du présentateur</a:t>
            </a:r>
          </a:p>
        </p:txBody>
      </p:sp>
      <p:sp>
        <p:nvSpPr>
          <p:cNvPr id="9" name="ZoneTexte 8">
            <a:extLst>
              <a:ext uri="{FF2B5EF4-FFF2-40B4-BE49-F238E27FC236}">
                <a16:creationId xmlns:a16="http://schemas.microsoft.com/office/drawing/2014/main" id="{4F03E408-0D36-4148-8053-55FA5A0B7474}"/>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772083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066980"/>
            <a:ext cx="5086349" cy="3427231"/>
          </a:xfrm>
        </p:spPr>
        <p:txBody>
          <a:bodyPr>
            <a:normAutofit/>
          </a:bodyPr>
          <a:lstStyle/>
          <a:p>
            <a:r>
              <a:rPr lang="fr-FR" sz="4000"/>
              <a:t>Location  </a:t>
            </a:r>
            <a:br>
              <a:rPr lang="fr-FR" sz="4000"/>
            </a:br>
            <a:r>
              <a:rPr lang="fr-FR" sz="4000"/>
              <a:t>court terme</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8000"/>
          </a:xfrm>
        </p:spPr>
        <p:txBody>
          <a:bodyPr anchor="ctr"/>
          <a:lstStyle/>
          <a:p>
            <a:pPr lvl="0">
              <a:spcBef>
                <a:spcPts val="0"/>
              </a:spcBef>
              <a:buClr>
                <a:schemeClr val="dk1"/>
              </a:buClr>
              <a:buSzPts val="1600"/>
            </a:pPr>
            <a:r>
              <a:rPr lang="fr-CA" b="0" dirty="0"/>
              <a:t>Utilisation de biens ou de services dans un cadre défini contre une rémunération.</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20</a:t>
            </a:fld>
            <a:endParaRPr lang="fr-FR" sz="1200"/>
          </a:p>
        </p:txBody>
      </p:sp>
      <p:sp>
        <p:nvSpPr>
          <p:cNvPr id="6" name="ZoneTexte 5">
            <a:extLst>
              <a:ext uri="{FF2B5EF4-FFF2-40B4-BE49-F238E27FC236}">
                <a16:creationId xmlns:a16="http://schemas.microsoft.com/office/drawing/2014/main" id="{F845CE81-D17D-A046-88EE-A7A48D84F228}"/>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1952942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583592" y="1460028"/>
            <a:ext cx="4261040" cy="3981753"/>
          </a:xfrm>
        </p:spPr>
        <p:txBody>
          <a:bodyPr/>
          <a:lstStyle/>
          <a:p>
            <a:pPr algn="just"/>
            <a:r>
              <a:rPr lang="fr-CA" sz="2800" b="0">
                <a:ea typeface="Arial"/>
                <a:cs typeface="Arial"/>
                <a:sym typeface="Arial"/>
              </a:rPr>
              <a:t>La Plateforme agricole de L’Ange-Gardien est un endroit clé en main où l’aspirant agriculteur loue des terres et jouit d’un accès aux infrastructures et équipements pour sa production biologique et durable.</a:t>
            </a:r>
            <a:endParaRPr lang="fr-CA" sz="2800" b="0">
              <a:solidFill>
                <a:schemeClr val="dk1"/>
              </a:solidFill>
              <a:ea typeface="Arial"/>
              <a:cs typeface="Arial"/>
              <a:sym typeface="Arial"/>
            </a:endParaRPr>
          </a:p>
          <a:p>
            <a:pPr algn="just"/>
            <a:endParaRPr lang="fr-FR" sz="2000"/>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21</a:t>
            </a:fld>
            <a:endParaRPr lang="fr-FR" sz="1200"/>
          </a:p>
        </p:txBody>
      </p:sp>
      <p:pic>
        <p:nvPicPr>
          <p:cNvPr id="13" name="Google Shape;387;p15">
            <a:extLst>
              <a:ext uri="{FF2B5EF4-FFF2-40B4-BE49-F238E27FC236}">
                <a16:creationId xmlns:a16="http://schemas.microsoft.com/office/drawing/2014/main" id="{E078118E-CA65-3B4C-96B0-C1A7A8A4C0B0}"/>
              </a:ext>
            </a:extLst>
          </p:cNvPr>
          <p:cNvPicPr preferRelativeResize="0"/>
          <p:nvPr>
            <p:custDataLst>
              <p:tags r:id="rId1"/>
            </p:custDataLst>
          </p:nvPr>
        </p:nvPicPr>
        <p:blipFill rotWithShape="1">
          <a:blip r:embed="rId4">
            <a:alphaModFix/>
          </a:blip>
          <a:srcRect/>
          <a:stretch/>
        </p:blipFill>
        <p:spPr>
          <a:xfrm>
            <a:off x="6945992" y="2157695"/>
            <a:ext cx="4893706" cy="3237586"/>
          </a:xfrm>
          <a:prstGeom prst="rect">
            <a:avLst/>
          </a:prstGeom>
          <a:noFill/>
          <a:ln>
            <a:noFill/>
          </a:ln>
        </p:spPr>
      </p:pic>
      <p:sp>
        <p:nvSpPr>
          <p:cNvPr id="11" name="Text Placeholder 3">
            <a:extLst>
              <a:ext uri="{FF2B5EF4-FFF2-40B4-BE49-F238E27FC236}">
                <a16:creationId xmlns:a16="http://schemas.microsoft.com/office/drawing/2014/main" id="{70942C34-3950-4443-9D6A-4BB580A9D01C}"/>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Location court terme</a:t>
            </a:r>
          </a:p>
        </p:txBody>
      </p:sp>
      <p:sp>
        <p:nvSpPr>
          <p:cNvPr id="15" name="Espace réservé du texte 6">
            <a:extLst>
              <a:ext uri="{FF2B5EF4-FFF2-40B4-BE49-F238E27FC236}">
                <a16:creationId xmlns:a16="http://schemas.microsoft.com/office/drawing/2014/main" id="{460B5ECD-4B97-F948-99E6-03C8B5B99D8C}"/>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9" name="Text Placeholder 21">
            <a:extLst>
              <a:ext uri="{FF2B5EF4-FFF2-40B4-BE49-F238E27FC236}">
                <a16:creationId xmlns:a16="http://schemas.microsoft.com/office/drawing/2014/main" id="{AF9B697C-B405-ACC9-1554-9C9A4FB614F1}"/>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a:ea typeface="Arial"/>
                <a:cs typeface="Arial"/>
                <a:sym typeface="Arial"/>
              </a:rPr>
              <a:t>https://</a:t>
            </a:r>
            <a:r>
              <a:rPr lang="fr-CA" err="1">
                <a:ea typeface="Arial"/>
                <a:cs typeface="Arial"/>
                <a:sym typeface="Arial"/>
              </a:rPr>
              <a:t>infodelabasselievre.ca</a:t>
            </a:r>
            <a:r>
              <a:rPr lang="fr-CA">
                <a:ea typeface="Arial"/>
                <a:cs typeface="Arial"/>
                <a:sym typeface="Arial"/>
              </a:rPr>
              <a:t>/en-vedette/2021/02/07/article-2021-02-07-la-plate-forme-agricole-de-l-ange-gardien-pourrait-faire-des-petits/</a:t>
            </a:r>
          </a:p>
          <a:p>
            <a:pPr>
              <a:spcBef>
                <a:spcPts val="0"/>
              </a:spcBef>
            </a:pPr>
            <a:r>
              <a:rPr lang="en-US"/>
              <a:t>Sources : </a:t>
            </a:r>
            <a:r>
              <a:rPr lang="fr-CA" u="sng">
                <a:ea typeface="Arial"/>
                <a:cs typeface="Arial"/>
                <a:sym typeface="Arial"/>
                <a:hlinkClick r:id="rId5">
                  <a:extLst>
                    <a:ext uri="{A12FA001-AC4F-418D-AE19-62706E023703}">
                      <ahyp:hlinkClr xmlns:ahyp="http://schemas.microsoft.com/office/drawing/2018/hyperlinkcolor" val="tx"/>
                    </a:ext>
                  </a:extLst>
                </a:hlinkClick>
              </a:rPr>
              <a:t>CREDDO, L’économie circulaire recueil de pratiques en Outaouais</a:t>
            </a:r>
            <a:r>
              <a:rPr lang="fr-CA">
                <a:ea typeface="Arial"/>
                <a:cs typeface="Arial"/>
                <a:sym typeface="Arial"/>
              </a:rPr>
              <a:t>; </a:t>
            </a:r>
            <a:r>
              <a:rPr lang="fr-CA" u="sng">
                <a:ea typeface="Arial"/>
                <a:cs typeface="Arial"/>
                <a:sym typeface="Arial"/>
                <a:hlinkClick r:id="rId6">
                  <a:extLst>
                    <a:ext uri="{A12FA001-AC4F-418D-AE19-62706E023703}">
                      <ahyp:hlinkClr xmlns:ahyp="http://schemas.microsoft.com/office/drawing/2018/hyperlinkcolor" val="tx"/>
                    </a:ext>
                  </a:extLst>
                </a:hlinkClick>
              </a:rPr>
              <a:t>CTTÉI, Recueil de synergies 2021</a:t>
            </a:r>
            <a:r>
              <a:rPr lang="fr-CA">
                <a:ea typeface="Arial"/>
                <a:cs typeface="Arial"/>
                <a:sym typeface="Arial"/>
              </a:rPr>
              <a:t>; </a:t>
            </a:r>
            <a:r>
              <a:rPr lang="fr-CA" u="sng">
                <a:ea typeface="Arial"/>
                <a:cs typeface="Arial"/>
                <a:sym typeface="Arial"/>
                <a:hlinkClick r:id="rId7">
                  <a:extLst>
                    <a:ext uri="{A12FA001-AC4F-418D-AE19-62706E023703}">
                      <ahyp:hlinkClr xmlns:ahyp="http://schemas.microsoft.com/office/drawing/2018/hyperlinkcolor" val="tx"/>
                    </a:ext>
                  </a:extLst>
                </a:hlinkClick>
              </a:rPr>
              <a:t>Québec Circulaire, Stratégies de circularité</a:t>
            </a:r>
            <a:endParaRPr lang="fr-FR"/>
          </a:p>
        </p:txBody>
      </p:sp>
      <p:sp>
        <p:nvSpPr>
          <p:cNvPr id="10" name="ZoneTexte 9">
            <a:extLst>
              <a:ext uri="{FF2B5EF4-FFF2-40B4-BE49-F238E27FC236}">
                <a16:creationId xmlns:a16="http://schemas.microsoft.com/office/drawing/2014/main" id="{734262D2-B5C7-1E42-9054-9D8FFBCF4E05}"/>
              </a:ext>
            </a:extLst>
          </p:cNvPr>
          <p:cNvSpPr txBox="1"/>
          <p:nvPr/>
        </p:nvSpPr>
        <p:spPr>
          <a:xfrm>
            <a:off x="352302" y="6556056"/>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12">
            <a:extLst>
              <a:ext uri="{FF2B5EF4-FFF2-40B4-BE49-F238E27FC236}">
                <a16:creationId xmlns:a16="http://schemas.microsoft.com/office/drawing/2014/main" id="{E56D4D88-E430-014C-B987-A400F2C5833A}"/>
              </a:ext>
            </a:extLst>
          </p:cNvPr>
          <p:cNvPicPr>
            <a:picLocks noGrp="1" noChangeAspect="1"/>
          </p:cNvPicPr>
          <p:nvPr>
            <p:ph type="pic" sz="quarter" idx="24"/>
          </p:nvPr>
        </p:nvPicPr>
        <p:blipFill rotWithShape="1">
          <a:blip r:embed="rId8">
            <a:extLst>
              <a:ext uri="{28A0092B-C50C-407E-A947-70E740481C1C}">
                <a14:useLocalDpi xmlns:a14="http://schemas.microsoft.com/office/drawing/2010/main" val="0"/>
              </a:ext>
            </a:extLst>
          </a:blip>
          <a:srcRect l="-16811" t="-15734" r="-17181" b="-18523"/>
          <a:stretch/>
        </p:blipFill>
        <p:spPr>
          <a:xfrm>
            <a:off x="686631" y="1459233"/>
            <a:ext cx="811212" cy="812800"/>
          </a:xfrm>
          <a:solidFill>
            <a:srgbClr val="3D93A1"/>
          </a:solidFill>
        </p:spPr>
      </p:pic>
    </p:spTree>
    <p:extLst>
      <p:ext uri="{BB962C8B-B14F-4D97-AF65-F5344CB8AC3E}">
        <p14:creationId xmlns:p14="http://schemas.microsoft.com/office/powerpoint/2010/main" val="3816786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11C938-A0B7-B74D-977A-A66D29EEFAD4}"/>
              </a:ext>
            </a:extLst>
          </p:cNvPr>
          <p:cNvSpPr>
            <a:spLocks noGrp="1"/>
          </p:cNvSpPr>
          <p:nvPr>
            <p:ph type="body" sz="quarter" idx="14"/>
          </p:nvPr>
        </p:nvSpPr>
        <p:spPr>
          <a:xfrm>
            <a:off x="1071392" y="3091516"/>
            <a:ext cx="5810671" cy="1423930"/>
          </a:xfrm>
        </p:spPr>
        <p:txBody>
          <a:bodyPr/>
          <a:lstStyle/>
          <a:p>
            <a:r>
              <a:rPr lang="fr-CA" sz="3800" b="1"/>
              <a:t>2.2 </a:t>
            </a:r>
            <a:r>
              <a:rPr lang="fr-CA" sz="4000" b="1"/>
              <a:t>Prolonger la durée de vie des produits </a:t>
            </a:r>
            <a:br>
              <a:rPr lang="fr-CA" sz="4000" b="1"/>
            </a:br>
            <a:r>
              <a:rPr lang="fr-CA" sz="4000" b="1"/>
              <a:t>et des composants</a:t>
            </a:r>
            <a:endParaRPr lang="fr-CA" sz="3800" b="1"/>
          </a:p>
          <a:p>
            <a:endParaRPr lang="fr-FR"/>
          </a:p>
        </p:txBody>
      </p:sp>
      <p:sp>
        <p:nvSpPr>
          <p:cNvPr id="4" name="Espace réservé du texte 3">
            <a:extLst>
              <a:ext uri="{FF2B5EF4-FFF2-40B4-BE49-F238E27FC236}">
                <a16:creationId xmlns:a16="http://schemas.microsoft.com/office/drawing/2014/main" id="{791CD267-EECE-424C-9ABC-A6F6E2211437}"/>
              </a:ext>
            </a:extLst>
          </p:cNvPr>
          <p:cNvSpPr>
            <a:spLocks noGrp="1"/>
          </p:cNvSpPr>
          <p:nvPr>
            <p:ph type="body" sz="quarter" idx="15"/>
          </p:nvPr>
        </p:nvSpPr>
        <p:spPr>
          <a:xfrm>
            <a:off x="371475" y="91724"/>
            <a:ext cx="6801124" cy="2772954"/>
          </a:xfrm>
        </p:spPr>
        <p:txBody>
          <a:bodyPr/>
          <a:lstStyle/>
          <a:p>
            <a:r>
              <a:rPr lang="fr-FR" sz="6000"/>
              <a:t>2. Optimiser</a:t>
            </a:r>
          </a:p>
        </p:txBody>
      </p:sp>
      <p:pic>
        <p:nvPicPr>
          <p:cNvPr id="15" name="Espace réservé pour une image  11">
            <a:extLst>
              <a:ext uri="{FF2B5EF4-FFF2-40B4-BE49-F238E27FC236}">
                <a16:creationId xmlns:a16="http://schemas.microsoft.com/office/drawing/2014/main" id="{1E7DD094-B832-034F-8060-3783088F5400}"/>
              </a:ext>
            </a:extLst>
          </p:cNvPr>
          <p:cNvPicPr>
            <a:picLocks noChangeAspect="1"/>
          </p:cNvPicPr>
          <p:nvPr/>
        </p:nvPicPr>
        <p:blipFill rotWithShape="1">
          <a:blip r:embed="rId2">
            <a:extLst>
              <a:ext uri="{28A0092B-C50C-407E-A947-70E740481C1C}">
                <a14:useLocalDpi xmlns:a14="http://schemas.microsoft.com/office/drawing/2010/main" val="0"/>
              </a:ext>
            </a:extLst>
          </a:blip>
          <a:srcRect l="-9427" t="-8619" r="-8749" b="-9557"/>
          <a:stretch/>
        </p:blipFill>
        <p:spPr>
          <a:xfrm>
            <a:off x="7171545" y="1441506"/>
            <a:ext cx="3949063" cy="3949063"/>
          </a:xfrm>
          <a:prstGeom prst="ellipse">
            <a:avLst/>
          </a:prstGeom>
          <a:solidFill>
            <a:srgbClr val="EAC225"/>
          </a:solidFill>
        </p:spPr>
      </p:pic>
      <p:sp>
        <p:nvSpPr>
          <p:cNvPr id="5" name="Espace réservé du numéro de diapositive 1">
            <a:extLst>
              <a:ext uri="{FF2B5EF4-FFF2-40B4-BE49-F238E27FC236}">
                <a16:creationId xmlns:a16="http://schemas.microsoft.com/office/drawing/2014/main" id="{4C3BBA16-2DCD-E9CB-41C2-CC8338FFE40D}"/>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22</a:t>
            </a:fld>
            <a:endParaRPr lang="fr-FR" sz="1200" b="1"/>
          </a:p>
        </p:txBody>
      </p:sp>
      <p:sp>
        <p:nvSpPr>
          <p:cNvPr id="7" name="ZoneTexte 6">
            <a:extLst>
              <a:ext uri="{FF2B5EF4-FFF2-40B4-BE49-F238E27FC236}">
                <a16:creationId xmlns:a16="http://schemas.microsoft.com/office/drawing/2014/main" id="{10E9C034-46E9-DD4C-8DFF-49CC97D72E60}"/>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2242654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066980"/>
            <a:ext cx="5086349" cy="3427231"/>
          </a:xfrm>
        </p:spPr>
        <p:txBody>
          <a:bodyPr>
            <a:normAutofit/>
          </a:bodyPr>
          <a:lstStyle/>
          <a:p>
            <a:r>
              <a:rPr lang="fr-FR" sz="4000"/>
              <a:t>Entretien et réparation</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7999"/>
          </a:xfrm>
        </p:spPr>
        <p:txBody>
          <a:bodyPr anchor="ctr"/>
          <a:lstStyle/>
          <a:p>
            <a:pPr>
              <a:spcBef>
                <a:spcPts val="0"/>
              </a:spcBef>
              <a:buClr>
                <a:schemeClr val="dk1"/>
              </a:buClr>
              <a:buSzPts val="1600"/>
            </a:pPr>
            <a:r>
              <a:rPr lang="fr-CA" b="0" dirty="0"/>
              <a:t>Action de maintenir en bon état un objet afin de prolonger sa durée de vie.</a:t>
            </a:r>
          </a:p>
          <a:p>
            <a:pPr lvl="0" algn="just">
              <a:spcBef>
                <a:spcPts val="0"/>
              </a:spcBef>
              <a:buClr>
                <a:schemeClr val="dk1"/>
              </a:buClr>
              <a:buSzPts val="1600"/>
            </a:pPr>
            <a:endParaRPr lang="fr-CA" b="0" dirty="0"/>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23</a:t>
            </a:fld>
            <a:endParaRPr lang="fr-FR" sz="1200"/>
          </a:p>
        </p:txBody>
      </p:sp>
      <p:sp>
        <p:nvSpPr>
          <p:cNvPr id="6" name="ZoneTexte 5">
            <a:extLst>
              <a:ext uri="{FF2B5EF4-FFF2-40B4-BE49-F238E27FC236}">
                <a16:creationId xmlns:a16="http://schemas.microsoft.com/office/drawing/2014/main" id="{68055E11-9ABF-1240-BAD3-898AA726D256}"/>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4195235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834960" y="2294848"/>
            <a:ext cx="4261040" cy="2055892"/>
          </a:xfrm>
        </p:spPr>
        <p:txBody>
          <a:bodyPr/>
          <a:lstStyle/>
          <a:p>
            <a:pPr>
              <a:lnSpc>
                <a:spcPct val="90000"/>
              </a:lnSpc>
              <a:buClr>
                <a:schemeClr val="accent3"/>
              </a:buClr>
              <a:buSzPts val="1400"/>
            </a:pPr>
            <a:r>
              <a:rPr lang="fr-CA" sz="2800" b="0" dirty="0">
                <a:ea typeface="Arial"/>
                <a:cs typeface="Arial"/>
                <a:sym typeface="Arial"/>
              </a:rPr>
              <a:t>Le projet Dr. Guenille consiste essentiellement à proposer un service ambulant de réparation et de </a:t>
            </a:r>
            <a:r>
              <a:rPr lang="fr-CA" sz="2800" b="0" i="1" dirty="0" err="1">
                <a:ea typeface="Arial"/>
                <a:cs typeface="Arial"/>
                <a:sym typeface="Arial"/>
              </a:rPr>
              <a:t>restyling</a:t>
            </a:r>
            <a:r>
              <a:rPr lang="fr-CA" sz="2800" b="0" dirty="0">
                <a:ea typeface="Arial"/>
                <a:cs typeface="Arial"/>
                <a:sym typeface="Arial"/>
              </a:rPr>
              <a:t> de vêtements ainsi que des cours de couture.</a:t>
            </a:r>
            <a:endParaRPr lang="fr-CA" sz="2800" dirty="0"/>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24</a:t>
            </a:fld>
            <a:endParaRPr lang="fr-FR" sz="1200"/>
          </a:p>
        </p:txBody>
      </p:sp>
      <p:pic>
        <p:nvPicPr>
          <p:cNvPr id="13" name="Google Shape;410;p17">
            <a:extLst>
              <a:ext uri="{FF2B5EF4-FFF2-40B4-BE49-F238E27FC236}">
                <a16:creationId xmlns:a16="http://schemas.microsoft.com/office/drawing/2014/main" id="{A1BE3BA2-B7E0-0E4D-B7CE-B0F3A598A348}"/>
              </a:ext>
            </a:extLst>
          </p:cNvPr>
          <p:cNvPicPr preferRelativeResize="0"/>
          <p:nvPr>
            <p:custDataLst>
              <p:tags r:id="rId1"/>
            </p:custDataLst>
          </p:nvPr>
        </p:nvPicPr>
        <p:blipFill rotWithShape="1">
          <a:blip r:embed="rId4">
            <a:alphaModFix/>
          </a:blip>
          <a:srcRect/>
          <a:stretch/>
        </p:blipFill>
        <p:spPr>
          <a:xfrm>
            <a:off x="6713933" y="2294848"/>
            <a:ext cx="4765130" cy="3165680"/>
          </a:xfrm>
          <a:prstGeom prst="rect">
            <a:avLst/>
          </a:prstGeom>
          <a:noFill/>
          <a:ln>
            <a:noFill/>
          </a:ln>
        </p:spPr>
      </p:pic>
      <p:sp>
        <p:nvSpPr>
          <p:cNvPr id="11" name="Text Placeholder 3">
            <a:extLst>
              <a:ext uri="{FF2B5EF4-FFF2-40B4-BE49-F238E27FC236}">
                <a16:creationId xmlns:a16="http://schemas.microsoft.com/office/drawing/2014/main" id="{B6375760-BAF8-B149-9F95-69B6D7D549D6}"/>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Entretien et réparation</a:t>
            </a:r>
          </a:p>
        </p:txBody>
      </p:sp>
      <p:sp>
        <p:nvSpPr>
          <p:cNvPr id="15" name="Espace réservé du texte 6">
            <a:extLst>
              <a:ext uri="{FF2B5EF4-FFF2-40B4-BE49-F238E27FC236}">
                <a16:creationId xmlns:a16="http://schemas.microsoft.com/office/drawing/2014/main" id="{E002CE4B-9440-4B42-8A4F-0EEA365FB074}"/>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2" name="Text Placeholder 21">
            <a:extLst>
              <a:ext uri="{FF2B5EF4-FFF2-40B4-BE49-F238E27FC236}">
                <a16:creationId xmlns:a16="http://schemas.microsoft.com/office/drawing/2014/main" id="{029B612C-EAE3-4F8B-8A3A-898969734015}"/>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a:ea typeface="Arial"/>
                <a:cs typeface="Arial"/>
                <a:sym typeface="Arial"/>
              </a:rPr>
              <a:t>https://</a:t>
            </a:r>
            <a:r>
              <a:rPr lang="fr-CA" err="1">
                <a:ea typeface="Arial"/>
                <a:cs typeface="Arial"/>
                <a:sym typeface="Arial"/>
              </a:rPr>
              <a:t>www.quebeccirculaire.org</a:t>
            </a:r>
            <a:r>
              <a:rPr lang="fr-CA">
                <a:ea typeface="Arial"/>
                <a:cs typeface="Arial"/>
                <a:sym typeface="Arial"/>
              </a:rPr>
              <a:t>/initiative/h/</a:t>
            </a:r>
            <a:r>
              <a:rPr lang="fr-CA" err="1">
                <a:ea typeface="Arial"/>
                <a:cs typeface="Arial"/>
                <a:sym typeface="Arial"/>
              </a:rPr>
              <a:t>dr-guenille.html</a:t>
            </a:r>
            <a:r>
              <a:rPr lang="fr-CA">
                <a:ea typeface="Arial"/>
                <a:cs typeface="Arial"/>
                <a:sym typeface="Arial"/>
              </a:rPr>
              <a:t> </a:t>
            </a:r>
          </a:p>
          <a:p>
            <a:pPr>
              <a:spcBef>
                <a:spcPts val="0"/>
              </a:spcBef>
            </a:pPr>
            <a:r>
              <a:rPr lang="en-US"/>
              <a:t>Source : </a:t>
            </a:r>
            <a:r>
              <a:rPr lang="fr-CA" u="sng">
                <a:ea typeface="Arial"/>
                <a:cs typeface="Arial"/>
                <a:sym typeface="Arial"/>
                <a:hlinkClick r:id="rId5">
                  <a:extLst>
                    <a:ext uri="{A12FA001-AC4F-418D-AE19-62706E023703}">
                      <ahyp:hlinkClr xmlns:ahyp="http://schemas.microsoft.com/office/drawing/2018/hyperlinkcolor" val="tx"/>
                    </a:ext>
                  </a:extLst>
                </a:hlinkClick>
              </a:rPr>
              <a:t>Québec Circulaire, Stratégies de circularité</a:t>
            </a:r>
            <a:endParaRPr lang="fr-FR"/>
          </a:p>
        </p:txBody>
      </p:sp>
      <p:sp>
        <p:nvSpPr>
          <p:cNvPr id="9" name="ZoneTexte 8">
            <a:extLst>
              <a:ext uri="{FF2B5EF4-FFF2-40B4-BE49-F238E27FC236}">
                <a16:creationId xmlns:a16="http://schemas.microsoft.com/office/drawing/2014/main" id="{1ADE8BFC-9A2E-F542-B931-7015F08E286E}"/>
              </a:ext>
            </a:extLst>
          </p:cNvPr>
          <p:cNvSpPr txBox="1"/>
          <p:nvPr/>
        </p:nvSpPr>
        <p:spPr>
          <a:xfrm>
            <a:off x="352302" y="6545600"/>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0" name="Espace réservé pour une image  12">
            <a:extLst>
              <a:ext uri="{FF2B5EF4-FFF2-40B4-BE49-F238E27FC236}">
                <a16:creationId xmlns:a16="http://schemas.microsoft.com/office/drawing/2014/main" id="{13E385ED-C9C7-7544-9EBF-764717A86916}"/>
              </a:ext>
            </a:extLst>
          </p:cNvPr>
          <p:cNvPicPr>
            <a:picLocks noChangeAspect="1"/>
          </p:cNvPicPr>
          <p:nvPr/>
        </p:nvPicPr>
        <p:blipFill rotWithShape="1">
          <a:blip r:embed="rId6">
            <a:extLst>
              <a:ext uri="{28A0092B-C50C-407E-A947-70E740481C1C}">
                <a14:useLocalDpi xmlns:a14="http://schemas.microsoft.com/office/drawing/2010/main" val="0"/>
              </a:ext>
            </a:extLst>
          </a:blip>
          <a:srcRect l="-16811" t="-15734" r="-17181" b="-18523"/>
          <a:stretch/>
        </p:blipFill>
        <p:spPr>
          <a:xfrm>
            <a:off x="712937" y="2294848"/>
            <a:ext cx="811212" cy="812800"/>
          </a:xfrm>
          <a:prstGeom prst="ellipse">
            <a:avLst/>
          </a:prstGeom>
          <a:solidFill>
            <a:srgbClr val="3D93A1"/>
          </a:solidFill>
          <a:ln>
            <a:noFill/>
          </a:ln>
        </p:spPr>
      </p:pic>
    </p:spTree>
    <p:extLst>
      <p:ext uri="{BB962C8B-B14F-4D97-AF65-F5344CB8AC3E}">
        <p14:creationId xmlns:p14="http://schemas.microsoft.com/office/powerpoint/2010/main" val="285470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52302" y="3354255"/>
            <a:ext cx="5086349" cy="3427231"/>
          </a:xfrm>
        </p:spPr>
        <p:txBody>
          <a:bodyPr>
            <a:normAutofit/>
          </a:bodyPr>
          <a:lstStyle/>
          <a:p>
            <a:r>
              <a:rPr lang="fr-FR" sz="4000" dirty="0"/>
              <a:t>Don et revente</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8000"/>
          </a:xfrm>
        </p:spPr>
        <p:txBody>
          <a:bodyPr anchor="ctr"/>
          <a:lstStyle/>
          <a:p>
            <a:pPr lvl="0">
              <a:spcBef>
                <a:spcPts val="0"/>
              </a:spcBef>
              <a:buClr>
                <a:schemeClr val="dk1"/>
              </a:buClr>
              <a:buSzPts val="1600"/>
            </a:pPr>
            <a:r>
              <a:rPr lang="fr-CA" b="0" dirty="0"/>
              <a:t>Remise en circulation de biens usagés en les donnant ou les vendant à une tierce partie.</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25</a:t>
            </a:fld>
            <a:endParaRPr lang="fr-FR" sz="1200"/>
          </a:p>
        </p:txBody>
      </p:sp>
      <p:sp>
        <p:nvSpPr>
          <p:cNvPr id="6" name="ZoneTexte 5">
            <a:extLst>
              <a:ext uri="{FF2B5EF4-FFF2-40B4-BE49-F238E27FC236}">
                <a16:creationId xmlns:a16="http://schemas.microsoft.com/office/drawing/2014/main" id="{813AA0E5-FB8C-BC45-8959-54B0269418EC}"/>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275624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686591" y="1877560"/>
            <a:ext cx="4261040" cy="3459663"/>
          </a:xfrm>
        </p:spPr>
        <p:txBody>
          <a:bodyPr/>
          <a:lstStyle/>
          <a:p>
            <a:pPr lvl="0">
              <a:lnSpc>
                <a:spcPct val="90000"/>
              </a:lnSpc>
              <a:buClr>
                <a:schemeClr val="accent3"/>
              </a:buClr>
              <a:buSzPts val="1400"/>
            </a:pPr>
            <a:r>
              <a:rPr lang="fr-CA" sz="2800" b="0" dirty="0">
                <a:ea typeface="Arial"/>
                <a:cs typeface="Arial"/>
                <a:sym typeface="Arial"/>
              </a:rPr>
              <a:t>Le Centre de ressources et d’action communautaire de La Petite-Patrie a bénéficié de dons provenant de quatre entreprises afin de répondre à leurs besoins en emballages.</a:t>
            </a:r>
            <a:endParaRPr lang="fr-CA" sz="2800" dirty="0"/>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26</a:t>
            </a:fld>
            <a:endParaRPr lang="fr-FR" sz="1200"/>
          </a:p>
        </p:txBody>
      </p:sp>
      <p:pic>
        <p:nvPicPr>
          <p:cNvPr id="10" name="Google Shape;425;p18">
            <a:extLst>
              <a:ext uri="{FF2B5EF4-FFF2-40B4-BE49-F238E27FC236}">
                <a16:creationId xmlns:a16="http://schemas.microsoft.com/office/drawing/2014/main" id="{DC44253B-41C2-4A43-8B86-4ACA1B29F69C}"/>
              </a:ext>
            </a:extLst>
          </p:cNvPr>
          <p:cNvPicPr preferRelativeResize="0"/>
          <p:nvPr>
            <p:custDataLst>
              <p:tags r:id="rId1"/>
            </p:custDataLst>
          </p:nvPr>
        </p:nvPicPr>
        <p:blipFill rotWithShape="1">
          <a:blip r:embed="rId5">
            <a:alphaModFix/>
          </a:blip>
          <a:srcRect/>
          <a:stretch/>
        </p:blipFill>
        <p:spPr>
          <a:xfrm>
            <a:off x="7508826" y="1877560"/>
            <a:ext cx="3462284" cy="3459663"/>
          </a:xfrm>
          <a:prstGeom prst="rect">
            <a:avLst/>
          </a:prstGeom>
          <a:noFill/>
          <a:ln>
            <a:noFill/>
          </a:ln>
        </p:spPr>
      </p:pic>
      <p:pic>
        <p:nvPicPr>
          <p:cNvPr id="11" name="Google Shape;426;p18">
            <a:extLst>
              <a:ext uri="{FF2B5EF4-FFF2-40B4-BE49-F238E27FC236}">
                <a16:creationId xmlns:a16="http://schemas.microsoft.com/office/drawing/2014/main" id="{EE3CDA78-7D41-5649-8600-A2C3A26441C7}"/>
              </a:ext>
            </a:extLst>
          </p:cNvPr>
          <p:cNvPicPr preferRelativeResize="0"/>
          <p:nvPr>
            <p:custDataLst>
              <p:tags r:id="rId2"/>
            </p:custDataLst>
          </p:nvPr>
        </p:nvPicPr>
        <p:blipFill rotWithShape="1">
          <a:blip r:embed="rId6">
            <a:alphaModFix/>
          </a:blip>
          <a:srcRect/>
          <a:stretch/>
        </p:blipFill>
        <p:spPr>
          <a:xfrm>
            <a:off x="8121628" y="5201324"/>
            <a:ext cx="1949740" cy="1415126"/>
          </a:xfrm>
          <a:prstGeom prst="rect">
            <a:avLst/>
          </a:prstGeom>
          <a:noFill/>
          <a:ln>
            <a:noFill/>
          </a:ln>
        </p:spPr>
      </p:pic>
      <p:sp>
        <p:nvSpPr>
          <p:cNvPr id="13" name="Text Placeholder 3">
            <a:extLst>
              <a:ext uri="{FF2B5EF4-FFF2-40B4-BE49-F238E27FC236}">
                <a16:creationId xmlns:a16="http://schemas.microsoft.com/office/drawing/2014/main" id="{3322BFCE-9354-7C43-997F-7B38524DFECF}"/>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Don et revente</a:t>
            </a:r>
          </a:p>
        </p:txBody>
      </p:sp>
      <p:sp>
        <p:nvSpPr>
          <p:cNvPr id="15" name="Espace réservé du texte 6">
            <a:extLst>
              <a:ext uri="{FF2B5EF4-FFF2-40B4-BE49-F238E27FC236}">
                <a16:creationId xmlns:a16="http://schemas.microsoft.com/office/drawing/2014/main" id="{D865B7DF-9882-754F-809A-BF4902D764CA}"/>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2" name="Text Placeholder 21">
            <a:extLst>
              <a:ext uri="{FF2B5EF4-FFF2-40B4-BE49-F238E27FC236}">
                <a16:creationId xmlns:a16="http://schemas.microsoft.com/office/drawing/2014/main" id="{C4801A1B-BC5B-1E59-B276-D7F90167F147}"/>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a:solidFill>
                  <a:srgbClr val="000000"/>
                </a:solidFill>
                <a:ea typeface="Arial"/>
                <a:cs typeface="Arial"/>
                <a:sym typeface="Arial"/>
              </a:rPr>
              <a:t>https://</a:t>
            </a:r>
            <a:r>
              <a:rPr lang="fr-CA" err="1">
                <a:solidFill>
                  <a:srgbClr val="000000"/>
                </a:solidFill>
                <a:ea typeface="Arial"/>
                <a:cs typeface="Arial"/>
                <a:sym typeface="Arial"/>
              </a:rPr>
              <a:t>cracpp.org</a:t>
            </a:r>
            <a:r>
              <a:rPr lang="fr-CA">
                <a:solidFill>
                  <a:srgbClr val="000000"/>
                </a:solidFill>
                <a:ea typeface="Arial"/>
                <a:cs typeface="Arial"/>
                <a:sym typeface="Arial"/>
              </a:rPr>
              <a:t> </a:t>
            </a:r>
            <a:endParaRPr lang="fr-CA">
              <a:ea typeface="Arial"/>
              <a:cs typeface="Arial"/>
              <a:sym typeface="Arial"/>
            </a:endParaRPr>
          </a:p>
          <a:p>
            <a:pPr>
              <a:spcBef>
                <a:spcPts val="0"/>
              </a:spcBef>
            </a:pPr>
            <a:r>
              <a:rPr lang="en-US"/>
              <a:t>Source : </a:t>
            </a:r>
            <a:r>
              <a:rPr lang="fr-CA" u="sng">
                <a:ea typeface="Arial"/>
                <a:cs typeface="Arial"/>
                <a:sym typeface="Arial"/>
                <a:hlinkClick r:id="rId7">
                  <a:extLst>
                    <a:ext uri="{A12FA001-AC4F-418D-AE19-62706E023703}">
                      <ahyp:hlinkClr xmlns:ahyp="http://schemas.microsoft.com/office/drawing/2018/hyperlinkcolor" val="tx"/>
                    </a:ext>
                  </a:extLst>
                </a:hlinkClick>
              </a:rPr>
              <a:t>Québec Circulaire, Stratégies de circularité</a:t>
            </a:r>
            <a:endParaRPr lang="fr-FR"/>
          </a:p>
        </p:txBody>
      </p:sp>
      <p:sp>
        <p:nvSpPr>
          <p:cNvPr id="14" name="ZoneTexte 13">
            <a:extLst>
              <a:ext uri="{FF2B5EF4-FFF2-40B4-BE49-F238E27FC236}">
                <a16:creationId xmlns:a16="http://schemas.microsoft.com/office/drawing/2014/main" id="{9123190E-1B61-4C4C-88B2-2348F51DAAD1}"/>
              </a:ext>
            </a:extLst>
          </p:cNvPr>
          <p:cNvSpPr txBox="1"/>
          <p:nvPr/>
        </p:nvSpPr>
        <p:spPr>
          <a:xfrm>
            <a:off x="352302" y="6562878"/>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6" name="Espace réservé pour une image  12">
            <a:extLst>
              <a:ext uri="{FF2B5EF4-FFF2-40B4-BE49-F238E27FC236}">
                <a16:creationId xmlns:a16="http://schemas.microsoft.com/office/drawing/2014/main" id="{F5E979BB-06DF-8545-9E0C-08F52D5F0CFD}"/>
              </a:ext>
            </a:extLst>
          </p:cNvPr>
          <p:cNvPicPr>
            <a:picLocks noChangeAspect="1"/>
          </p:cNvPicPr>
          <p:nvPr/>
        </p:nvPicPr>
        <p:blipFill rotWithShape="1">
          <a:blip r:embed="rId8">
            <a:extLst>
              <a:ext uri="{28A0092B-C50C-407E-A947-70E740481C1C}">
                <a14:useLocalDpi xmlns:a14="http://schemas.microsoft.com/office/drawing/2010/main" val="0"/>
              </a:ext>
            </a:extLst>
          </a:blip>
          <a:srcRect l="-16811" t="-15734" r="-17181" b="-18523"/>
          <a:stretch/>
        </p:blipFill>
        <p:spPr>
          <a:xfrm>
            <a:off x="598775" y="1878120"/>
            <a:ext cx="811212" cy="812800"/>
          </a:xfrm>
          <a:prstGeom prst="ellipse">
            <a:avLst/>
          </a:prstGeom>
          <a:solidFill>
            <a:srgbClr val="3D93A1"/>
          </a:solidFill>
          <a:ln>
            <a:noFill/>
          </a:ln>
        </p:spPr>
      </p:pic>
    </p:spTree>
    <p:extLst>
      <p:ext uri="{BB962C8B-B14F-4D97-AF65-F5344CB8AC3E}">
        <p14:creationId xmlns:p14="http://schemas.microsoft.com/office/powerpoint/2010/main" val="39748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354255"/>
            <a:ext cx="6187319" cy="3427231"/>
          </a:xfrm>
        </p:spPr>
        <p:txBody>
          <a:bodyPr>
            <a:normAutofit/>
          </a:bodyPr>
          <a:lstStyle/>
          <a:p>
            <a:r>
              <a:rPr lang="fr-FR" sz="4000" dirty="0"/>
              <a:t>Reconditionnement</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526907" y="0"/>
            <a:ext cx="5325505" cy="6857999"/>
          </a:xfrm>
        </p:spPr>
        <p:txBody>
          <a:bodyPr anchor="ctr"/>
          <a:lstStyle/>
          <a:p>
            <a:pPr lvl="0">
              <a:spcBef>
                <a:spcPts val="0"/>
              </a:spcBef>
              <a:buClr>
                <a:schemeClr val="dk1"/>
              </a:buClr>
              <a:buSzPts val="1600"/>
            </a:pPr>
            <a:r>
              <a:rPr lang="fr-CA" b="0" dirty="0"/>
              <a:t>Remise à neuf d’un objet dans le but de le revendre.</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27</a:t>
            </a:fld>
            <a:endParaRPr lang="fr-FR" sz="1200"/>
          </a:p>
        </p:txBody>
      </p:sp>
      <p:sp>
        <p:nvSpPr>
          <p:cNvPr id="6" name="ZoneTexte 5">
            <a:extLst>
              <a:ext uri="{FF2B5EF4-FFF2-40B4-BE49-F238E27FC236}">
                <a16:creationId xmlns:a16="http://schemas.microsoft.com/office/drawing/2014/main" id="{E60300A7-4346-E747-9234-6C5C10D2C2A3}"/>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1412129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834960" y="2142657"/>
            <a:ext cx="4261040" cy="769281"/>
          </a:xfrm>
        </p:spPr>
        <p:txBody>
          <a:bodyPr/>
          <a:lstStyle/>
          <a:p>
            <a:pPr lvl="0">
              <a:lnSpc>
                <a:spcPct val="90000"/>
              </a:lnSpc>
              <a:buClr>
                <a:schemeClr val="accent3"/>
              </a:buClr>
              <a:buSzPts val="1400"/>
            </a:pPr>
            <a:r>
              <a:rPr lang="fr-CA" sz="2800" b="0" dirty="0" err="1">
                <a:ea typeface="Arial"/>
                <a:cs typeface="Arial"/>
                <a:sym typeface="Arial"/>
              </a:rPr>
              <a:t>Insertech</a:t>
            </a:r>
            <a:r>
              <a:rPr lang="fr-CA" sz="2800" b="0" dirty="0">
                <a:ea typeface="Arial"/>
                <a:cs typeface="Arial"/>
                <a:sym typeface="Arial"/>
              </a:rPr>
              <a:t> propose des formations en réparation et reconditionnement de matériel informatique aux jeunes adultes sans emploi.</a:t>
            </a:r>
            <a:endParaRPr lang="fr-CA" sz="2800" dirty="0"/>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28</a:t>
            </a:fld>
            <a:endParaRPr lang="fr-FR" sz="1200"/>
          </a:p>
        </p:txBody>
      </p:sp>
      <p:pic>
        <p:nvPicPr>
          <p:cNvPr id="13" name="Google Shape;442;p19">
            <a:extLst>
              <a:ext uri="{FF2B5EF4-FFF2-40B4-BE49-F238E27FC236}">
                <a16:creationId xmlns:a16="http://schemas.microsoft.com/office/drawing/2014/main" id="{98A04F79-A412-8D45-BD74-9B6936263D53}"/>
              </a:ext>
            </a:extLst>
          </p:cNvPr>
          <p:cNvPicPr preferRelativeResize="0"/>
          <p:nvPr>
            <p:custDataLst>
              <p:tags r:id="rId1"/>
            </p:custDataLst>
          </p:nvPr>
        </p:nvPicPr>
        <p:blipFill rotWithShape="1">
          <a:blip r:embed="rId5">
            <a:alphaModFix/>
          </a:blip>
          <a:srcRect/>
          <a:stretch/>
        </p:blipFill>
        <p:spPr>
          <a:xfrm>
            <a:off x="6675443" y="2142657"/>
            <a:ext cx="4161856" cy="2673140"/>
          </a:xfrm>
          <a:prstGeom prst="rect">
            <a:avLst/>
          </a:prstGeom>
          <a:noFill/>
          <a:ln>
            <a:noFill/>
          </a:ln>
        </p:spPr>
      </p:pic>
      <p:pic>
        <p:nvPicPr>
          <p:cNvPr id="15" name="Google Shape;443;p19">
            <a:extLst>
              <a:ext uri="{FF2B5EF4-FFF2-40B4-BE49-F238E27FC236}">
                <a16:creationId xmlns:a16="http://schemas.microsoft.com/office/drawing/2014/main" id="{677F2ADF-F9E5-8C48-A40F-D3E3748957AF}"/>
              </a:ext>
            </a:extLst>
          </p:cNvPr>
          <p:cNvPicPr preferRelativeResize="0"/>
          <p:nvPr>
            <p:custDataLst>
              <p:tags r:id="rId2"/>
            </p:custDataLst>
          </p:nvPr>
        </p:nvPicPr>
        <p:blipFill rotWithShape="1">
          <a:blip r:embed="rId6">
            <a:alphaModFix/>
          </a:blip>
          <a:srcRect/>
          <a:stretch/>
        </p:blipFill>
        <p:spPr>
          <a:xfrm>
            <a:off x="7565746" y="5070521"/>
            <a:ext cx="2381250" cy="962025"/>
          </a:xfrm>
          <a:prstGeom prst="rect">
            <a:avLst/>
          </a:prstGeom>
          <a:noFill/>
          <a:ln>
            <a:noFill/>
          </a:ln>
        </p:spPr>
      </p:pic>
      <p:sp>
        <p:nvSpPr>
          <p:cNvPr id="16" name="Text Placeholder 3">
            <a:extLst>
              <a:ext uri="{FF2B5EF4-FFF2-40B4-BE49-F238E27FC236}">
                <a16:creationId xmlns:a16="http://schemas.microsoft.com/office/drawing/2014/main" id="{95845DEE-853A-B64F-ACB9-C21EFA340D88}"/>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Reconditionnement</a:t>
            </a:r>
          </a:p>
        </p:txBody>
      </p:sp>
      <p:sp>
        <p:nvSpPr>
          <p:cNvPr id="17" name="Espace réservé du texte 6">
            <a:extLst>
              <a:ext uri="{FF2B5EF4-FFF2-40B4-BE49-F238E27FC236}">
                <a16:creationId xmlns:a16="http://schemas.microsoft.com/office/drawing/2014/main" id="{A3DDB4C5-366E-7E42-9F9A-8AFF6D2E4CD8}"/>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10" name="Text Placeholder 21">
            <a:extLst>
              <a:ext uri="{FF2B5EF4-FFF2-40B4-BE49-F238E27FC236}">
                <a16:creationId xmlns:a16="http://schemas.microsoft.com/office/drawing/2014/main" id="{DCB8DA89-E4FB-000D-138A-5E44C8EC1298}"/>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a:t>
            </a:r>
            <a:r>
              <a:rPr lang="fr-CA"/>
              <a:t>: </a:t>
            </a:r>
            <a:r>
              <a:rPr lang="fr-CA" err="1"/>
              <a:t>www.insertech.ca</a:t>
            </a:r>
            <a:endParaRPr lang="fr-CA">
              <a:ea typeface="Arial"/>
              <a:cs typeface="Arial"/>
              <a:sym typeface="Arial"/>
            </a:endParaRPr>
          </a:p>
          <a:p>
            <a:pPr>
              <a:spcBef>
                <a:spcPts val="0"/>
              </a:spcBef>
            </a:pPr>
            <a:r>
              <a:rPr lang="en-US"/>
              <a:t>Source : </a:t>
            </a:r>
            <a:r>
              <a:rPr lang="fr-CA" u="sng">
                <a:ea typeface="Arial"/>
                <a:cs typeface="Arial"/>
                <a:sym typeface="Arial"/>
                <a:hlinkClick r:id="rId7">
                  <a:extLst>
                    <a:ext uri="{A12FA001-AC4F-418D-AE19-62706E023703}">
                      <ahyp:hlinkClr xmlns:ahyp="http://schemas.microsoft.com/office/drawing/2018/hyperlinkcolor" val="tx"/>
                    </a:ext>
                  </a:extLst>
                </a:hlinkClick>
              </a:rPr>
              <a:t>Québec Circulaire, Stratégies de circularité</a:t>
            </a:r>
            <a:endParaRPr lang="fr-FR"/>
          </a:p>
        </p:txBody>
      </p:sp>
      <p:sp>
        <p:nvSpPr>
          <p:cNvPr id="11" name="ZoneTexte 10">
            <a:extLst>
              <a:ext uri="{FF2B5EF4-FFF2-40B4-BE49-F238E27FC236}">
                <a16:creationId xmlns:a16="http://schemas.microsoft.com/office/drawing/2014/main" id="{9576D90E-5744-F24E-86DC-FF7DBB3B2117}"/>
              </a:ext>
            </a:extLst>
          </p:cNvPr>
          <p:cNvSpPr txBox="1"/>
          <p:nvPr/>
        </p:nvSpPr>
        <p:spPr>
          <a:xfrm>
            <a:off x="352302" y="6545600"/>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2" name="Espace réservé pour une image  12">
            <a:extLst>
              <a:ext uri="{FF2B5EF4-FFF2-40B4-BE49-F238E27FC236}">
                <a16:creationId xmlns:a16="http://schemas.microsoft.com/office/drawing/2014/main" id="{1A6DEA5F-137C-7A49-AC79-CE199F166291}"/>
              </a:ext>
            </a:extLst>
          </p:cNvPr>
          <p:cNvPicPr>
            <a:picLocks noChangeAspect="1"/>
          </p:cNvPicPr>
          <p:nvPr/>
        </p:nvPicPr>
        <p:blipFill rotWithShape="1">
          <a:blip r:embed="rId8">
            <a:extLst>
              <a:ext uri="{28A0092B-C50C-407E-A947-70E740481C1C}">
                <a14:useLocalDpi xmlns:a14="http://schemas.microsoft.com/office/drawing/2010/main" val="0"/>
              </a:ext>
            </a:extLst>
          </a:blip>
          <a:srcRect l="-16811" t="-15734" r="-17181" b="-18523"/>
          <a:stretch/>
        </p:blipFill>
        <p:spPr>
          <a:xfrm>
            <a:off x="734027" y="2076141"/>
            <a:ext cx="811212" cy="812800"/>
          </a:xfrm>
          <a:prstGeom prst="ellipse">
            <a:avLst/>
          </a:prstGeom>
          <a:solidFill>
            <a:srgbClr val="3D93A1"/>
          </a:solidFill>
          <a:ln>
            <a:noFill/>
          </a:ln>
        </p:spPr>
      </p:pic>
    </p:spTree>
    <p:extLst>
      <p:ext uri="{BB962C8B-B14F-4D97-AF65-F5344CB8AC3E}">
        <p14:creationId xmlns:p14="http://schemas.microsoft.com/office/powerpoint/2010/main" val="1447930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066980"/>
            <a:ext cx="6187319" cy="3427231"/>
          </a:xfrm>
        </p:spPr>
        <p:txBody>
          <a:bodyPr>
            <a:normAutofit/>
          </a:bodyPr>
          <a:lstStyle/>
          <a:p>
            <a:r>
              <a:rPr lang="fr-FR" sz="4000" dirty="0"/>
              <a:t>Économie de fonctionnalité</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7999"/>
          </a:xfrm>
        </p:spPr>
        <p:txBody>
          <a:bodyPr anchor="ctr"/>
          <a:lstStyle/>
          <a:p>
            <a:pPr lvl="0">
              <a:spcBef>
                <a:spcPts val="0"/>
              </a:spcBef>
              <a:buClr>
                <a:schemeClr val="dk1"/>
              </a:buClr>
              <a:buSzPts val="1600"/>
            </a:pPr>
            <a:r>
              <a:rPr lang="fr-CA" b="0" dirty="0"/>
              <a:t>Modèle d’affaires d’une entreprise qui privilégie la vente de l’usage du produit plutôt que la vente du produit lui-même. On mise alors sur la performance d’usage. Les utilisateurs achètent la fonction et non le produit.</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29</a:t>
            </a:fld>
            <a:endParaRPr lang="fr-FR" sz="1200"/>
          </a:p>
        </p:txBody>
      </p:sp>
      <p:sp>
        <p:nvSpPr>
          <p:cNvPr id="6" name="ZoneTexte 5">
            <a:extLst>
              <a:ext uri="{FF2B5EF4-FFF2-40B4-BE49-F238E27FC236}">
                <a16:creationId xmlns:a16="http://schemas.microsoft.com/office/drawing/2014/main" id="{107A1BE3-E01E-6743-A2E5-4E8E20041B70}"/>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275597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254DC-4BBC-4F27-BCF6-DC3237B8F92C}"/>
              </a:ext>
            </a:extLst>
          </p:cNvPr>
          <p:cNvSpPr>
            <a:spLocks noGrp="1"/>
          </p:cNvSpPr>
          <p:nvPr>
            <p:ph type="body" sz="quarter" idx="10"/>
          </p:nvPr>
        </p:nvSpPr>
        <p:spPr>
          <a:xfrm>
            <a:off x="2663825" y="1821575"/>
            <a:ext cx="6864350" cy="2841625"/>
          </a:xfrm>
        </p:spPr>
        <p:txBody>
          <a:bodyPr/>
          <a:lstStyle/>
          <a:p>
            <a:r>
              <a:rPr lang="fr-FR" dirty="0"/>
              <a:t>L’ÉCONOMIE CIRCULAIRE</a:t>
            </a:r>
          </a:p>
        </p:txBody>
      </p:sp>
      <p:sp>
        <p:nvSpPr>
          <p:cNvPr id="4" name="TextBox 3">
            <a:extLst>
              <a:ext uri="{FF2B5EF4-FFF2-40B4-BE49-F238E27FC236}">
                <a16:creationId xmlns:a16="http://schemas.microsoft.com/office/drawing/2014/main" id="{E632F022-908E-434F-87CB-D031E4771F59}"/>
              </a:ext>
            </a:extLst>
          </p:cNvPr>
          <p:cNvSpPr txBox="1"/>
          <p:nvPr/>
        </p:nvSpPr>
        <p:spPr>
          <a:xfrm>
            <a:off x="3048778" y="3906661"/>
            <a:ext cx="6097554" cy="424732"/>
          </a:xfrm>
          <a:prstGeom prst="rect">
            <a:avLst/>
          </a:prstGeom>
          <a:noFill/>
        </p:spPr>
        <p:txBody>
          <a:bodyPr wrap="square">
            <a:spAutoFit/>
          </a:bodyPr>
          <a:lstStyle/>
          <a:p>
            <a:pPr marL="0" lvl="0" indent="0" algn="ctr" rtl="0">
              <a:lnSpc>
                <a:spcPct val="90000"/>
              </a:lnSpc>
              <a:spcBef>
                <a:spcPts val="0"/>
              </a:spcBef>
              <a:spcAft>
                <a:spcPts val="0"/>
              </a:spcAft>
              <a:buClr>
                <a:schemeClr val="lt1"/>
              </a:buClr>
              <a:buSzPts val="1800"/>
              <a:buNone/>
            </a:pPr>
            <a:r>
              <a:rPr lang="fr-FR" sz="2400" dirty="0"/>
              <a:t>EN ROUTE VERS LA TRANSITION</a:t>
            </a:r>
          </a:p>
        </p:txBody>
      </p:sp>
      <p:sp>
        <p:nvSpPr>
          <p:cNvPr id="5" name="Espace réservé du numéro de diapositive 1">
            <a:extLst>
              <a:ext uri="{FF2B5EF4-FFF2-40B4-BE49-F238E27FC236}">
                <a16:creationId xmlns:a16="http://schemas.microsoft.com/office/drawing/2014/main" id="{617E02C4-2600-E7F0-7992-136BB096B1FE}"/>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3</a:t>
            </a:fld>
            <a:endParaRPr lang="fr-FR" sz="1200" b="1" dirty="0"/>
          </a:p>
        </p:txBody>
      </p:sp>
      <p:sp>
        <p:nvSpPr>
          <p:cNvPr id="7" name="ZoneTexte 6">
            <a:extLst>
              <a:ext uri="{FF2B5EF4-FFF2-40B4-BE49-F238E27FC236}">
                <a16:creationId xmlns:a16="http://schemas.microsoft.com/office/drawing/2014/main" id="{F4D055C6-4EE2-A946-A759-5F70D136DD35}"/>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232811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691589" y="2047115"/>
            <a:ext cx="4261040" cy="3378491"/>
          </a:xfrm>
        </p:spPr>
        <p:txBody>
          <a:bodyPr/>
          <a:lstStyle/>
          <a:p>
            <a:pPr lvl="0">
              <a:lnSpc>
                <a:spcPct val="90000"/>
              </a:lnSpc>
              <a:buClr>
                <a:schemeClr val="accent3"/>
              </a:buClr>
              <a:buSzPts val="1400"/>
            </a:pPr>
            <a:r>
              <a:rPr lang="fr-CA" sz="2800" b="0">
                <a:ea typeface="Arial"/>
                <a:cs typeface="Arial"/>
                <a:sym typeface="Arial"/>
              </a:rPr>
              <a:t>Michelin offre aux propriétaires de flottes de camions lourds un service de pneumatiques plutôt que les pneus eux-mêmes</a:t>
            </a:r>
            <a:r>
              <a:rPr lang="fr-CA" sz="2800" b="0"/>
              <a:t>. L</a:t>
            </a:r>
            <a:r>
              <a:rPr lang="fr-CA" sz="2800" b="0">
                <a:ea typeface="Arial"/>
                <a:cs typeface="Arial"/>
                <a:sym typeface="Arial"/>
              </a:rPr>
              <a:t>e client est facturé au kilomètre et ne possède pas les pneus.</a:t>
            </a:r>
            <a:endParaRPr lang="fr-CA" sz="2800"/>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30</a:t>
            </a:fld>
            <a:endParaRPr lang="fr-FR" sz="1200"/>
          </a:p>
        </p:txBody>
      </p:sp>
      <p:pic>
        <p:nvPicPr>
          <p:cNvPr id="10" name="Google Shape;459;p20" descr="Mobility Plan by Profil Plus Location de pneus Michelin - YouTube">
            <a:extLst>
              <a:ext uri="{FF2B5EF4-FFF2-40B4-BE49-F238E27FC236}">
                <a16:creationId xmlns:a16="http://schemas.microsoft.com/office/drawing/2014/main" id="{C13F9E08-891D-5648-9702-2E46AAA8007E}"/>
              </a:ext>
            </a:extLst>
          </p:cNvPr>
          <p:cNvPicPr preferRelativeResize="0"/>
          <p:nvPr>
            <p:custDataLst>
              <p:tags r:id="rId1"/>
            </p:custDataLst>
          </p:nvPr>
        </p:nvPicPr>
        <p:blipFill rotWithShape="1">
          <a:blip r:embed="rId4">
            <a:alphaModFix/>
          </a:blip>
          <a:srcRect l="16483" t="26837" r="17224" b="-2910"/>
          <a:stretch/>
        </p:blipFill>
        <p:spPr>
          <a:xfrm>
            <a:off x="6457408" y="2022270"/>
            <a:ext cx="5111033" cy="3378491"/>
          </a:xfrm>
          <a:prstGeom prst="rect">
            <a:avLst/>
          </a:prstGeom>
          <a:noFill/>
          <a:ln>
            <a:noFill/>
          </a:ln>
        </p:spPr>
      </p:pic>
      <p:sp>
        <p:nvSpPr>
          <p:cNvPr id="11" name="Text Placeholder 3">
            <a:extLst>
              <a:ext uri="{FF2B5EF4-FFF2-40B4-BE49-F238E27FC236}">
                <a16:creationId xmlns:a16="http://schemas.microsoft.com/office/drawing/2014/main" id="{2A33E21E-5084-344B-AEEE-3812A6613D27}"/>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Économie </a:t>
            </a:r>
            <a:br>
              <a:rPr lang="fr-FR"/>
            </a:br>
            <a:r>
              <a:rPr lang="fr-FR"/>
              <a:t>de fonctionnalité</a:t>
            </a:r>
          </a:p>
        </p:txBody>
      </p:sp>
      <p:sp>
        <p:nvSpPr>
          <p:cNvPr id="13" name="Espace réservé du texte 6">
            <a:extLst>
              <a:ext uri="{FF2B5EF4-FFF2-40B4-BE49-F238E27FC236}">
                <a16:creationId xmlns:a16="http://schemas.microsoft.com/office/drawing/2014/main" id="{25389A40-B46D-2D45-B99F-EFE0697FABCA}"/>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9" name="Text Placeholder 21">
            <a:extLst>
              <a:ext uri="{FF2B5EF4-FFF2-40B4-BE49-F238E27FC236}">
                <a16:creationId xmlns:a16="http://schemas.microsoft.com/office/drawing/2014/main" id="{7B88A977-58FD-0228-5210-3585F00361B6}"/>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err="1">
                <a:solidFill>
                  <a:srgbClr val="000000"/>
                </a:solidFill>
                <a:ea typeface="Arial"/>
                <a:cs typeface="Arial"/>
                <a:sym typeface="Arial"/>
              </a:rPr>
              <a:t>www.pinterest.com</a:t>
            </a:r>
            <a:r>
              <a:rPr lang="fr-CA">
                <a:solidFill>
                  <a:srgbClr val="000000"/>
                </a:solidFill>
                <a:ea typeface="Arial"/>
                <a:cs typeface="Arial"/>
                <a:sym typeface="Arial"/>
              </a:rPr>
              <a:t>/pin/339669996895737552/ </a:t>
            </a:r>
            <a:endParaRPr lang="fr-CA">
              <a:ea typeface="Arial"/>
              <a:cs typeface="Arial"/>
              <a:sym typeface="Arial"/>
            </a:endParaRPr>
          </a:p>
          <a:p>
            <a:pPr>
              <a:spcBef>
                <a:spcPts val="0"/>
              </a:spcBef>
            </a:pPr>
            <a:r>
              <a:rPr lang="en-US"/>
              <a:t>Source : </a:t>
            </a:r>
            <a:r>
              <a:rPr lang="fr-CA" u="sng">
                <a:ea typeface="Arial"/>
                <a:cs typeface="Arial"/>
                <a:sym typeface="Arial"/>
                <a:hlinkClick r:id="rId5">
                  <a:extLst>
                    <a:ext uri="{A12FA001-AC4F-418D-AE19-62706E023703}">
                      <ahyp:hlinkClr xmlns:ahyp="http://schemas.microsoft.com/office/drawing/2018/hyperlinkcolor" val="tx"/>
                    </a:ext>
                  </a:extLst>
                </a:hlinkClick>
              </a:rPr>
              <a:t>Québec Circulaire, Stratégies de circularité</a:t>
            </a:r>
            <a:endParaRPr lang="fr-FR"/>
          </a:p>
        </p:txBody>
      </p:sp>
      <p:sp>
        <p:nvSpPr>
          <p:cNvPr id="12" name="ZoneTexte 11">
            <a:extLst>
              <a:ext uri="{FF2B5EF4-FFF2-40B4-BE49-F238E27FC236}">
                <a16:creationId xmlns:a16="http://schemas.microsoft.com/office/drawing/2014/main" id="{0C0932A9-B344-834C-BC5E-CDCC9D872080}"/>
              </a:ext>
            </a:extLst>
          </p:cNvPr>
          <p:cNvSpPr txBox="1"/>
          <p:nvPr/>
        </p:nvSpPr>
        <p:spPr>
          <a:xfrm>
            <a:off x="352302" y="6547887"/>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12">
            <a:extLst>
              <a:ext uri="{FF2B5EF4-FFF2-40B4-BE49-F238E27FC236}">
                <a16:creationId xmlns:a16="http://schemas.microsoft.com/office/drawing/2014/main" id="{EFDE4228-69B1-954A-9CB3-C0D3A3FCC2DF}"/>
              </a:ext>
            </a:extLst>
          </p:cNvPr>
          <p:cNvPicPr>
            <a:picLocks noChangeAspect="1"/>
          </p:cNvPicPr>
          <p:nvPr/>
        </p:nvPicPr>
        <p:blipFill rotWithShape="1">
          <a:blip r:embed="rId6">
            <a:extLst>
              <a:ext uri="{28A0092B-C50C-407E-A947-70E740481C1C}">
                <a14:useLocalDpi xmlns:a14="http://schemas.microsoft.com/office/drawing/2010/main" val="0"/>
              </a:ext>
            </a:extLst>
          </a:blip>
          <a:srcRect l="-16811" t="-15734" r="-17181" b="-18523"/>
          <a:stretch/>
        </p:blipFill>
        <p:spPr>
          <a:xfrm>
            <a:off x="662342" y="2047115"/>
            <a:ext cx="811212" cy="812800"/>
          </a:xfrm>
          <a:prstGeom prst="ellipse">
            <a:avLst/>
          </a:prstGeom>
          <a:solidFill>
            <a:srgbClr val="3D93A1"/>
          </a:solidFill>
          <a:ln>
            <a:noFill/>
          </a:ln>
        </p:spPr>
      </p:pic>
    </p:spTree>
    <p:extLst>
      <p:ext uri="{BB962C8B-B14F-4D97-AF65-F5344CB8AC3E}">
        <p14:creationId xmlns:p14="http://schemas.microsoft.com/office/powerpoint/2010/main" val="158377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11C938-A0B7-B74D-977A-A66D29EEFAD4}"/>
              </a:ext>
            </a:extLst>
          </p:cNvPr>
          <p:cNvSpPr>
            <a:spLocks noGrp="1"/>
          </p:cNvSpPr>
          <p:nvPr>
            <p:ph type="body" sz="quarter" idx="14"/>
          </p:nvPr>
        </p:nvSpPr>
        <p:spPr>
          <a:xfrm>
            <a:off x="1071392" y="3091516"/>
            <a:ext cx="5810671" cy="1423930"/>
          </a:xfrm>
        </p:spPr>
        <p:txBody>
          <a:bodyPr/>
          <a:lstStyle/>
          <a:p>
            <a:r>
              <a:rPr lang="fr-CA" sz="3800" b="1"/>
              <a:t>2.3 Donner une nouvelle vie aux ressources</a:t>
            </a:r>
            <a:endParaRPr lang="fr-FR"/>
          </a:p>
        </p:txBody>
      </p:sp>
      <p:sp>
        <p:nvSpPr>
          <p:cNvPr id="4" name="Espace réservé du texte 3">
            <a:extLst>
              <a:ext uri="{FF2B5EF4-FFF2-40B4-BE49-F238E27FC236}">
                <a16:creationId xmlns:a16="http://schemas.microsoft.com/office/drawing/2014/main" id="{791CD267-EECE-424C-9ABC-A6F6E2211437}"/>
              </a:ext>
            </a:extLst>
          </p:cNvPr>
          <p:cNvSpPr>
            <a:spLocks noGrp="1"/>
          </p:cNvSpPr>
          <p:nvPr>
            <p:ph type="body" sz="quarter" idx="15"/>
          </p:nvPr>
        </p:nvSpPr>
        <p:spPr>
          <a:xfrm>
            <a:off x="371475" y="91724"/>
            <a:ext cx="6801124" cy="2772954"/>
          </a:xfrm>
        </p:spPr>
        <p:txBody>
          <a:bodyPr/>
          <a:lstStyle/>
          <a:p>
            <a:r>
              <a:rPr lang="fr-FR" sz="6000"/>
              <a:t>2. Optimiser</a:t>
            </a:r>
          </a:p>
        </p:txBody>
      </p:sp>
      <p:pic>
        <p:nvPicPr>
          <p:cNvPr id="15" name="Espace réservé pour une image  11">
            <a:extLst>
              <a:ext uri="{FF2B5EF4-FFF2-40B4-BE49-F238E27FC236}">
                <a16:creationId xmlns:a16="http://schemas.microsoft.com/office/drawing/2014/main" id="{1E7DD094-B832-034F-8060-3783088F5400}"/>
              </a:ext>
            </a:extLst>
          </p:cNvPr>
          <p:cNvPicPr>
            <a:picLocks noChangeAspect="1"/>
          </p:cNvPicPr>
          <p:nvPr/>
        </p:nvPicPr>
        <p:blipFill rotWithShape="1">
          <a:blip r:embed="rId2">
            <a:extLst>
              <a:ext uri="{28A0092B-C50C-407E-A947-70E740481C1C}">
                <a14:useLocalDpi xmlns:a14="http://schemas.microsoft.com/office/drawing/2010/main" val="0"/>
              </a:ext>
            </a:extLst>
          </a:blip>
          <a:srcRect l="-9427" t="-8619" r="-8749" b="-9557"/>
          <a:stretch/>
        </p:blipFill>
        <p:spPr>
          <a:xfrm>
            <a:off x="7171545" y="1441506"/>
            <a:ext cx="3949063" cy="3949063"/>
          </a:xfrm>
          <a:prstGeom prst="ellipse">
            <a:avLst/>
          </a:prstGeom>
          <a:solidFill>
            <a:srgbClr val="EAC225"/>
          </a:solidFill>
        </p:spPr>
      </p:pic>
      <p:sp>
        <p:nvSpPr>
          <p:cNvPr id="5" name="Espace réservé du numéro de diapositive 1">
            <a:extLst>
              <a:ext uri="{FF2B5EF4-FFF2-40B4-BE49-F238E27FC236}">
                <a16:creationId xmlns:a16="http://schemas.microsoft.com/office/drawing/2014/main" id="{B0110DED-59D4-5387-DA89-17CA4A272424}"/>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31</a:t>
            </a:fld>
            <a:endParaRPr lang="fr-FR" sz="1200" b="1"/>
          </a:p>
        </p:txBody>
      </p:sp>
      <p:sp>
        <p:nvSpPr>
          <p:cNvPr id="7" name="ZoneTexte 6">
            <a:extLst>
              <a:ext uri="{FF2B5EF4-FFF2-40B4-BE49-F238E27FC236}">
                <a16:creationId xmlns:a16="http://schemas.microsoft.com/office/drawing/2014/main" id="{7BD3D7CA-1CCB-9944-A41F-6517C88621A0}"/>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1348509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52302" y="3354255"/>
            <a:ext cx="6187319" cy="3427231"/>
          </a:xfrm>
        </p:spPr>
        <p:txBody>
          <a:bodyPr>
            <a:normAutofit/>
          </a:bodyPr>
          <a:lstStyle/>
          <a:p>
            <a:r>
              <a:rPr lang="fr-FR" sz="4000" dirty="0"/>
              <a:t>Écologie industrielle</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7999"/>
          </a:xfrm>
        </p:spPr>
        <p:txBody>
          <a:bodyPr anchor="ctr">
            <a:normAutofit/>
          </a:bodyPr>
          <a:lstStyle/>
          <a:p>
            <a:pPr lvl="0">
              <a:spcBef>
                <a:spcPts val="0"/>
              </a:spcBef>
              <a:buClr>
                <a:schemeClr val="dk1"/>
              </a:buClr>
              <a:buSzPts val="1600"/>
            </a:pPr>
            <a:r>
              <a:rPr lang="fr-CA" b="0" dirty="0"/>
              <a:t>Réseau d’entreprises et de collectivités maillées entre elles par des échanges de matières (p. ex. sous-produits), d’eau ou d’énergie. Ces échanges forment des synergies. </a:t>
            </a:r>
          </a:p>
          <a:p>
            <a:pPr lvl="0">
              <a:spcBef>
                <a:spcPts val="0"/>
              </a:spcBef>
              <a:buClr>
                <a:schemeClr val="dk1"/>
              </a:buClr>
              <a:buSzPts val="1600"/>
            </a:pPr>
            <a:endParaRPr lang="fr-CA" b="0" dirty="0"/>
          </a:p>
          <a:p>
            <a:pPr lvl="0">
              <a:spcBef>
                <a:spcPts val="0"/>
              </a:spcBef>
              <a:buClr>
                <a:schemeClr val="dk1"/>
              </a:buClr>
              <a:buSzPts val="1600"/>
            </a:pPr>
            <a:r>
              <a:rPr lang="fr-CA" b="0" dirty="0"/>
              <a:t>Les rejets de l’un deviennent les matières premières de l’autre.</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32</a:t>
            </a:fld>
            <a:endParaRPr lang="fr-FR" sz="1200"/>
          </a:p>
        </p:txBody>
      </p:sp>
      <p:sp>
        <p:nvSpPr>
          <p:cNvPr id="6" name="ZoneTexte 5">
            <a:extLst>
              <a:ext uri="{FF2B5EF4-FFF2-40B4-BE49-F238E27FC236}">
                <a16:creationId xmlns:a16="http://schemas.microsoft.com/office/drawing/2014/main" id="{0CE175C6-34A1-864D-A003-CD8A06CEFF37}"/>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2143910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678944" y="1552029"/>
            <a:ext cx="4820158" cy="3378491"/>
          </a:xfrm>
        </p:spPr>
        <p:txBody>
          <a:bodyPr/>
          <a:lstStyle/>
          <a:p>
            <a:pPr>
              <a:lnSpc>
                <a:spcPct val="90000"/>
              </a:lnSpc>
              <a:buClr>
                <a:schemeClr val="accent3"/>
              </a:buClr>
              <a:buSzPts val="1400"/>
            </a:pPr>
            <a:r>
              <a:rPr lang="fr-CA" sz="2800" b="0" dirty="0">
                <a:ea typeface="Arial"/>
                <a:cs typeface="Arial"/>
                <a:sym typeface="Arial"/>
              </a:rPr>
              <a:t>Le réseau Synergie Québec regroupe plus de 20 initiatives de symbioses industrielles au Québec. Il est animé par le Centre de transfert technologique en écologie industrielle (CTTÉI) en partenariat avec la Chaire de recherche du CRSNG sur l’écologie industrielle et territoriale.</a:t>
            </a:r>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33</a:t>
            </a:fld>
            <a:endParaRPr lang="fr-FR" sz="1200" dirty="0"/>
          </a:p>
        </p:txBody>
      </p:sp>
      <p:sp>
        <p:nvSpPr>
          <p:cNvPr id="11" name="Text Placeholder 3">
            <a:extLst>
              <a:ext uri="{FF2B5EF4-FFF2-40B4-BE49-F238E27FC236}">
                <a16:creationId xmlns:a16="http://schemas.microsoft.com/office/drawing/2014/main" id="{2A33E21E-5084-344B-AEEE-3812A6613D27}"/>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OPTIMISER : Écologie industrielle</a:t>
            </a:r>
          </a:p>
        </p:txBody>
      </p:sp>
      <p:sp>
        <p:nvSpPr>
          <p:cNvPr id="13" name="Espace réservé du texte 6">
            <a:extLst>
              <a:ext uri="{FF2B5EF4-FFF2-40B4-BE49-F238E27FC236}">
                <a16:creationId xmlns:a16="http://schemas.microsoft.com/office/drawing/2014/main" id="{25389A40-B46D-2D45-B99F-EFE0697FABCA}"/>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dirty="0">
              <a:solidFill>
                <a:srgbClr val="FF9966"/>
              </a:solidFill>
            </a:endParaRPr>
          </a:p>
          <a:p>
            <a:pPr algn="just">
              <a:spcBef>
                <a:spcPts val="0"/>
              </a:spcBef>
              <a:buClr>
                <a:srgbClr val="FF9966"/>
              </a:buClr>
              <a:buSzPts val="1600"/>
            </a:pPr>
            <a:r>
              <a:rPr lang="fr-CA" sz="1200" i="1" dirty="0">
                <a:solidFill>
                  <a:srgbClr val="3D93A1"/>
                </a:solidFill>
              </a:rPr>
              <a:t>Insérez un ou des exemples de votre territoire afin de contextualiser la stratégie.</a:t>
            </a:r>
          </a:p>
          <a:p>
            <a:pPr algn="just">
              <a:spcBef>
                <a:spcPts val="1200"/>
              </a:spcBef>
              <a:buClr>
                <a:srgbClr val="FF9966"/>
              </a:buClr>
              <a:buSzPts val="1600"/>
            </a:pPr>
            <a:r>
              <a:rPr lang="fr-CA" sz="1200" i="1" dirty="0">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dirty="0">
                <a:solidFill>
                  <a:srgbClr val="3D93A1"/>
                </a:solidFill>
              </a:rPr>
              <a:t>Ajoutez vos exemples ici.</a:t>
            </a:r>
          </a:p>
        </p:txBody>
      </p:sp>
      <p:pic>
        <p:nvPicPr>
          <p:cNvPr id="7" name="Image 6">
            <a:extLst>
              <a:ext uri="{FF2B5EF4-FFF2-40B4-BE49-F238E27FC236}">
                <a16:creationId xmlns:a16="http://schemas.microsoft.com/office/drawing/2014/main" id="{8EC4E6ED-0CA9-A94E-B67D-9E1A813B6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77" y="2777352"/>
            <a:ext cx="3940656" cy="881923"/>
          </a:xfrm>
          <a:prstGeom prst="rect">
            <a:avLst/>
          </a:prstGeom>
        </p:spPr>
      </p:pic>
      <p:pic>
        <p:nvPicPr>
          <p:cNvPr id="12" name="Image 11">
            <a:extLst>
              <a:ext uri="{FF2B5EF4-FFF2-40B4-BE49-F238E27FC236}">
                <a16:creationId xmlns:a16="http://schemas.microsoft.com/office/drawing/2014/main" id="{BB607B05-CB75-2542-8BFC-0D0C6FA5D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77" y="4072565"/>
            <a:ext cx="4295182" cy="668337"/>
          </a:xfrm>
          <a:prstGeom prst="rect">
            <a:avLst/>
          </a:prstGeom>
        </p:spPr>
      </p:pic>
      <p:sp>
        <p:nvSpPr>
          <p:cNvPr id="10" name="Text Placeholder 21">
            <a:extLst>
              <a:ext uri="{FF2B5EF4-FFF2-40B4-BE49-F238E27FC236}">
                <a16:creationId xmlns:a16="http://schemas.microsoft.com/office/drawing/2014/main" id="{FACB4017-53A7-2113-30F9-652EB870B0D4}"/>
              </a:ext>
            </a:extLst>
          </p:cNvPr>
          <p:cNvSpPr txBox="1">
            <a:spLocks/>
          </p:cNvSpPr>
          <p:nvPr/>
        </p:nvSpPr>
        <p:spPr>
          <a:xfrm>
            <a:off x="352302" y="6356351"/>
            <a:ext cx="10446878" cy="27572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Source : </a:t>
            </a:r>
            <a:r>
              <a:rPr lang="fr-CA" u="sng" dirty="0">
                <a:ea typeface="Arial"/>
                <a:cs typeface="Arial"/>
                <a:sym typeface="Arial"/>
                <a:hlinkClick r:id="rId5">
                  <a:extLst>
                    <a:ext uri="{A12FA001-AC4F-418D-AE19-62706E023703}">
                      <ahyp:hlinkClr xmlns:ahyp="http://schemas.microsoft.com/office/drawing/2018/hyperlinkcolor" val="tx"/>
                    </a:ext>
                  </a:extLst>
                </a:hlinkClick>
              </a:rPr>
              <a:t>Québec Circulaire, Stratégies de circularité</a:t>
            </a:r>
            <a:endParaRPr lang="fr-FR" dirty="0"/>
          </a:p>
        </p:txBody>
      </p:sp>
      <p:sp>
        <p:nvSpPr>
          <p:cNvPr id="15" name="ZoneTexte 14">
            <a:extLst>
              <a:ext uri="{FF2B5EF4-FFF2-40B4-BE49-F238E27FC236}">
                <a16:creationId xmlns:a16="http://schemas.microsoft.com/office/drawing/2014/main" id="{DE2663B4-EDF6-8D47-BAD5-D5671DC29713}"/>
              </a:ext>
            </a:extLst>
          </p:cNvPr>
          <p:cNvSpPr txBox="1"/>
          <p:nvPr/>
        </p:nvSpPr>
        <p:spPr>
          <a:xfrm>
            <a:off x="352302" y="6550654"/>
            <a:ext cx="5413575" cy="461665"/>
          </a:xfrm>
          <a:prstGeom prst="rect">
            <a:avLst/>
          </a:prstGeom>
          <a:noFill/>
        </p:spPr>
        <p:txBody>
          <a:bodyPr wrap="square" rtlCol="0">
            <a:spAutoFit/>
          </a:bodyPr>
          <a:lstStyle/>
          <a:p>
            <a:r>
              <a:rPr lang="fr-CA" sz="1200" dirty="0"/>
              <a:t>Présentation produite par RECYC-QUÉBEC, 2022</a:t>
            </a:r>
          </a:p>
          <a:p>
            <a:endParaRPr lang="fr-FR" sz="1200" dirty="0"/>
          </a:p>
        </p:txBody>
      </p:sp>
      <p:pic>
        <p:nvPicPr>
          <p:cNvPr id="17" name="Espace réservé pour une image  12">
            <a:extLst>
              <a:ext uri="{FF2B5EF4-FFF2-40B4-BE49-F238E27FC236}">
                <a16:creationId xmlns:a16="http://schemas.microsoft.com/office/drawing/2014/main" id="{4041AB72-6651-6047-BFA5-0D24048D1331}"/>
              </a:ext>
            </a:extLst>
          </p:cNvPr>
          <p:cNvPicPr>
            <a:picLocks noChangeAspect="1"/>
          </p:cNvPicPr>
          <p:nvPr/>
        </p:nvPicPr>
        <p:blipFill rotWithShape="1">
          <a:blip r:embed="rId6">
            <a:extLst>
              <a:ext uri="{28A0092B-C50C-407E-A947-70E740481C1C}">
                <a14:useLocalDpi xmlns:a14="http://schemas.microsoft.com/office/drawing/2010/main" val="0"/>
              </a:ext>
            </a:extLst>
          </a:blip>
          <a:srcRect l="-16811" t="-15734" r="-17181" b="-18523"/>
          <a:stretch/>
        </p:blipFill>
        <p:spPr>
          <a:xfrm>
            <a:off x="686631" y="1459233"/>
            <a:ext cx="811212" cy="812800"/>
          </a:xfrm>
          <a:prstGeom prst="ellipse">
            <a:avLst/>
          </a:prstGeom>
          <a:solidFill>
            <a:srgbClr val="3D93A1"/>
          </a:solidFill>
          <a:ln>
            <a:noFill/>
          </a:ln>
        </p:spPr>
      </p:pic>
    </p:spTree>
    <p:extLst>
      <p:ext uri="{BB962C8B-B14F-4D97-AF65-F5344CB8AC3E}">
        <p14:creationId xmlns:p14="http://schemas.microsoft.com/office/powerpoint/2010/main" val="3742701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CE433-20CE-A741-9DA3-6130835BA5F8}"/>
              </a:ext>
            </a:extLst>
          </p:cNvPr>
          <p:cNvSpPr>
            <a:spLocks noGrp="1"/>
          </p:cNvSpPr>
          <p:nvPr>
            <p:ph type="ctrTitle"/>
          </p:nvPr>
        </p:nvSpPr>
        <p:spPr>
          <a:xfrm>
            <a:off x="339588" y="3066980"/>
            <a:ext cx="6187319" cy="3427231"/>
          </a:xfrm>
        </p:spPr>
        <p:txBody>
          <a:bodyPr anchor="t">
            <a:normAutofit/>
          </a:bodyPr>
          <a:lstStyle/>
          <a:p>
            <a:r>
              <a:rPr lang="fr-FR" sz="4000" dirty="0"/>
              <a:t>Recyclage et </a:t>
            </a:r>
            <a:br>
              <a:rPr lang="fr-FR" sz="4000" dirty="0"/>
            </a:br>
            <a:r>
              <a:rPr lang="fr-FR" sz="4000" dirty="0"/>
              <a:t>compostage</a:t>
            </a:r>
          </a:p>
        </p:txBody>
      </p:sp>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7999"/>
          </a:xfrm>
        </p:spPr>
        <p:txBody>
          <a:bodyPr anchor="ctr">
            <a:normAutofit/>
          </a:bodyPr>
          <a:lstStyle/>
          <a:p>
            <a:pPr lvl="0">
              <a:spcBef>
                <a:spcPts val="0"/>
              </a:spcBef>
              <a:buClr>
                <a:schemeClr val="dk1"/>
              </a:buClr>
              <a:buSzPts val="1600"/>
            </a:pPr>
            <a:r>
              <a:rPr lang="fr-CA" b="0" dirty="0"/>
              <a:t>Le recyclage est l’utilisation, dans un procédé manufacturier, d’une matière récupérée en remplacement d’une matière vierge.</a:t>
            </a:r>
          </a:p>
          <a:p>
            <a:pPr lvl="0" algn="just">
              <a:spcBef>
                <a:spcPts val="0"/>
              </a:spcBef>
              <a:buClr>
                <a:schemeClr val="dk1"/>
              </a:buClr>
              <a:buSzPts val="1600"/>
            </a:pPr>
            <a:endParaRPr lang="fr-CA" b="0" dirty="0"/>
          </a:p>
          <a:p>
            <a:pPr lvl="0">
              <a:spcBef>
                <a:spcPts val="0"/>
              </a:spcBef>
              <a:buClr>
                <a:schemeClr val="dk1"/>
              </a:buClr>
              <a:buSzPts val="1600"/>
            </a:pPr>
            <a:r>
              <a:rPr lang="fr-CA" b="0" dirty="0"/>
              <a:t>Le compostage est un procédé de traitement biologique qui permet la biodégradation des matières organiques sous l’action de microorganismes aérobies. </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34</a:t>
            </a:fld>
            <a:endParaRPr lang="fr-FR" sz="1200" dirty="0"/>
          </a:p>
        </p:txBody>
      </p:sp>
      <p:sp>
        <p:nvSpPr>
          <p:cNvPr id="5" name="ZoneTexte 4">
            <a:extLst>
              <a:ext uri="{FF2B5EF4-FFF2-40B4-BE49-F238E27FC236}">
                <a16:creationId xmlns:a16="http://schemas.microsoft.com/office/drawing/2014/main" id="{86476F59-D3E1-0741-8BC6-5CCABE10CC59}"/>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99085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848591" y="2180297"/>
            <a:ext cx="4247409" cy="3378491"/>
          </a:xfrm>
        </p:spPr>
        <p:txBody>
          <a:bodyPr/>
          <a:lstStyle/>
          <a:p>
            <a:pPr lvl="0">
              <a:lnSpc>
                <a:spcPct val="90000"/>
              </a:lnSpc>
              <a:buClr>
                <a:schemeClr val="accent3"/>
              </a:buClr>
              <a:buSzPts val="1400"/>
            </a:pPr>
            <a:r>
              <a:rPr lang="fr-CA" sz="2800" b="0" dirty="0">
                <a:ea typeface="Arial"/>
                <a:cs typeface="Arial"/>
                <a:sym typeface="Arial"/>
              </a:rPr>
              <a:t>Chez Cascades, le papier et le carton sont des ressources récupérées dans le but d’intégrer des matières recyclées dans presque tout ce qui est fabriqué.</a:t>
            </a:r>
            <a:endParaRPr lang="fr-CA" sz="2800" dirty="0">
              <a:solidFill>
                <a:srgbClr val="C00000"/>
              </a:solidFill>
            </a:endParaRPr>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35</a:t>
            </a:fld>
            <a:endParaRPr lang="fr-FR" sz="1200"/>
          </a:p>
        </p:txBody>
      </p:sp>
      <p:sp>
        <p:nvSpPr>
          <p:cNvPr id="11" name="Text Placeholder 3">
            <a:extLst>
              <a:ext uri="{FF2B5EF4-FFF2-40B4-BE49-F238E27FC236}">
                <a16:creationId xmlns:a16="http://schemas.microsoft.com/office/drawing/2014/main" id="{2A33E21E-5084-344B-AEEE-3812A6613D27}"/>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Recyclage et compostage</a:t>
            </a:r>
          </a:p>
        </p:txBody>
      </p:sp>
      <p:sp>
        <p:nvSpPr>
          <p:cNvPr id="13" name="Espace réservé du texte 6">
            <a:extLst>
              <a:ext uri="{FF2B5EF4-FFF2-40B4-BE49-F238E27FC236}">
                <a16:creationId xmlns:a16="http://schemas.microsoft.com/office/drawing/2014/main" id="{25389A40-B46D-2D45-B99F-EFE0697FABCA}"/>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9" name="Text Placeholder 21">
            <a:extLst>
              <a:ext uri="{FF2B5EF4-FFF2-40B4-BE49-F238E27FC236}">
                <a16:creationId xmlns:a16="http://schemas.microsoft.com/office/drawing/2014/main" id="{BD71E48C-82DA-6CAC-79F6-D6C0EFC6E32E}"/>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r>
              <a:rPr lang="fr-CA" err="1">
                <a:solidFill>
                  <a:srgbClr val="000000"/>
                </a:solidFill>
                <a:ea typeface="Arial"/>
                <a:cs typeface="Arial"/>
                <a:sym typeface="Arial"/>
              </a:rPr>
              <a:t>www.cascades.com</a:t>
            </a:r>
            <a:r>
              <a:rPr lang="fr-CA">
                <a:solidFill>
                  <a:srgbClr val="000000"/>
                </a:solidFill>
                <a:ea typeface="Arial"/>
                <a:cs typeface="Arial"/>
                <a:sym typeface="Arial"/>
              </a:rPr>
              <a:t>/</a:t>
            </a:r>
            <a:r>
              <a:rPr lang="fr-CA" err="1">
                <a:solidFill>
                  <a:srgbClr val="000000"/>
                </a:solidFill>
                <a:ea typeface="Arial"/>
                <a:cs typeface="Arial"/>
                <a:sym typeface="Arial"/>
              </a:rPr>
              <a:t>fr</a:t>
            </a:r>
            <a:r>
              <a:rPr lang="fr-CA">
                <a:solidFill>
                  <a:srgbClr val="000000"/>
                </a:solidFill>
                <a:ea typeface="Arial"/>
                <a:cs typeface="Arial"/>
                <a:sym typeface="Arial"/>
              </a:rPr>
              <a:t>/produits-services/</a:t>
            </a:r>
            <a:r>
              <a:rPr lang="fr-CA" err="1">
                <a:solidFill>
                  <a:srgbClr val="000000"/>
                </a:solidFill>
                <a:ea typeface="Arial"/>
                <a:cs typeface="Arial"/>
                <a:sym typeface="Arial"/>
              </a:rPr>
              <a:t>recuperation</a:t>
            </a:r>
            <a:r>
              <a:rPr lang="fr-CA">
                <a:solidFill>
                  <a:srgbClr val="000000"/>
                </a:solidFill>
                <a:ea typeface="Arial"/>
                <a:cs typeface="Arial"/>
                <a:sym typeface="Arial"/>
              </a:rPr>
              <a:t> </a:t>
            </a:r>
          </a:p>
          <a:p>
            <a:pPr>
              <a:spcBef>
                <a:spcPts val="0"/>
              </a:spcBef>
            </a:pPr>
            <a:r>
              <a:rPr lang="en-US"/>
              <a:t>Source : </a:t>
            </a:r>
            <a:r>
              <a:rPr lang="fr-CA" u="sng">
                <a:ea typeface="Arial"/>
                <a:cs typeface="Arial"/>
                <a:sym typeface="Arial"/>
                <a:hlinkClick r:id="rId3">
                  <a:extLst>
                    <a:ext uri="{A12FA001-AC4F-418D-AE19-62706E023703}">
                      <ahyp:hlinkClr xmlns:ahyp="http://schemas.microsoft.com/office/drawing/2018/hyperlinkcolor" val="tx"/>
                    </a:ext>
                  </a:extLst>
                </a:hlinkClick>
              </a:rPr>
              <a:t>Québec Circulaire, Stratégies de circularité</a:t>
            </a:r>
            <a:endParaRPr lang="fr-FR"/>
          </a:p>
        </p:txBody>
      </p:sp>
      <p:sp>
        <p:nvSpPr>
          <p:cNvPr id="12" name="ZoneTexte 11">
            <a:extLst>
              <a:ext uri="{FF2B5EF4-FFF2-40B4-BE49-F238E27FC236}">
                <a16:creationId xmlns:a16="http://schemas.microsoft.com/office/drawing/2014/main" id="{818BEF4D-B9D9-F146-AA49-7650E564747B}"/>
              </a:ext>
            </a:extLst>
          </p:cNvPr>
          <p:cNvSpPr txBox="1"/>
          <p:nvPr/>
        </p:nvSpPr>
        <p:spPr>
          <a:xfrm>
            <a:off x="352302" y="6550654"/>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12">
            <a:extLst>
              <a:ext uri="{FF2B5EF4-FFF2-40B4-BE49-F238E27FC236}">
                <a16:creationId xmlns:a16="http://schemas.microsoft.com/office/drawing/2014/main" id="{A2B82EFD-F1E1-C54C-87FD-B1A631D7D16D}"/>
              </a:ext>
            </a:extLst>
          </p:cNvPr>
          <p:cNvPicPr>
            <a:picLocks noChangeAspect="1"/>
          </p:cNvPicPr>
          <p:nvPr/>
        </p:nvPicPr>
        <p:blipFill rotWithShape="1">
          <a:blip r:embed="rId4">
            <a:extLst>
              <a:ext uri="{28A0092B-C50C-407E-A947-70E740481C1C}">
                <a14:useLocalDpi xmlns:a14="http://schemas.microsoft.com/office/drawing/2010/main" val="0"/>
              </a:ext>
            </a:extLst>
          </a:blip>
          <a:srcRect l="-16811" t="-15734" r="-17181" b="-18523"/>
          <a:stretch/>
        </p:blipFill>
        <p:spPr>
          <a:xfrm>
            <a:off x="638596" y="2004651"/>
            <a:ext cx="811212" cy="812800"/>
          </a:xfrm>
          <a:prstGeom prst="ellipse">
            <a:avLst/>
          </a:prstGeom>
          <a:solidFill>
            <a:srgbClr val="3D93A1"/>
          </a:solidFill>
          <a:ln>
            <a:noFill/>
          </a:ln>
        </p:spPr>
      </p:pic>
      <p:pic>
        <p:nvPicPr>
          <p:cNvPr id="4" name="Image 3">
            <a:extLst>
              <a:ext uri="{FF2B5EF4-FFF2-40B4-BE49-F238E27FC236}">
                <a16:creationId xmlns:a16="http://schemas.microsoft.com/office/drawing/2014/main" id="{DA141853-7E21-0A4B-A998-7E86C6DA4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404" y="2180297"/>
            <a:ext cx="4572000" cy="2794000"/>
          </a:xfrm>
          <a:prstGeom prst="rect">
            <a:avLst/>
          </a:prstGeom>
        </p:spPr>
      </p:pic>
    </p:spTree>
    <p:extLst>
      <p:ext uri="{BB962C8B-B14F-4D97-AF65-F5344CB8AC3E}">
        <p14:creationId xmlns:p14="http://schemas.microsoft.com/office/powerpoint/2010/main" val="2703418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E993228-ED27-B94D-A3A2-800EA2837DDC}"/>
              </a:ext>
            </a:extLst>
          </p:cNvPr>
          <p:cNvSpPr>
            <a:spLocks noGrp="1"/>
          </p:cNvSpPr>
          <p:nvPr>
            <p:ph type="body" sz="quarter" idx="13"/>
          </p:nvPr>
        </p:nvSpPr>
        <p:spPr>
          <a:xfrm>
            <a:off x="6433745" y="0"/>
            <a:ext cx="5325505" cy="6857999"/>
          </a:xfrm>
        </p:spPr>
        <p:txBody>
          <a:bodyPr anchor="ctr">
            <a:normAutofit/>
          </a:bodyPr>
          <a:lstStyle/>
          <a:p>
            <a:pPr lvl="0">
              <a:spcBef>
                <a:spcPts val="0"/>
              </a:spcBef>
              <a:buClr>
                <a:schemeClr val="dk1"/>
              </a:buClr>
              <a:buSzPts val="1600"/>
            </a:pPr>
            <a:r>
              <a:rPr lang="fr-CA" b="0" dirty="0"/>
              <a:t>Toute opération qui ne constitue pas de l’élimination et qui vise à obtenir, à partir de matières résiduelles, des produits utiles ou de l’énergie.</a:t>
            </a:r>
          </a:p>
        </p:txBody>
      </p:sp>
      <p:sp>
        <p:nvSpPr>
          <p:cNvPr id="4" name="Espace réservé du numéro de diapositive 3">
            <a:extLst>
              <a:ext uri="{FF2B5EF4-FFF2-40B4-BE49-F238E27FC236}">
                <a16:creationId xmlns:a16="http://schemas.microsoft.com/office/drawing/2014/main" id="{B40F55BE-0F30-3C44-B4E6-007855B0EE99}"/>
              </a:ext>
            </a:extLst>
          </p:cNvPr>
          <p:cNvSpPr>
            <a:spLocks noGrp="1"/>
          </p:cNvSpPr>
          <p:nvPr>
            <p:ph type="sldNum" sz="quarter" idx="4"/>
          </p:nvPr>
        </p:nvSpPr>
        <p:spPr/>
        <p:txBody>
          <a:bodyPr/>
          <a:lstStyle/>
          <a:p>
            <a:fld id="{336A302A-F574-494B-8C12-DE121E77BEF9}" type="slidenum">
              <a:rPr lang="fr-FR" sz="1200" smtClean="0"/>
              <a:pPr/>
              <a:t>36</a:t>
            </a:fld>
            <a:endParaRPr lang="fr-FR" sz="1200"/>
          </a:p>
        </p:txBody>
      </p:sp>
      <p:sp>
        <p:nvSpPr>
          <p:cNvPr id="5" name="ZoneTexte 4">
            <a:extLst>
              <a:ext uri="{FF2B5EF4-FFF2-40B4-BE49-F238E27FC236}">
                <a16:creationId xmlns:a16="http://schemas.microsoft.com/office/drawing/2014/main" id="{59F893EB-5E4B-CE4E-AAF2-F3F4A60A676C}"/>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
        <p:nvSpPr>
          <p:cNvPr id="10" name="Titre 9">
            <a:extLst>
              <a:ext uri="{FF2B5EF4-FFF2-40B4-BE49-F238E27FC236}">
                <a16:creationId xmlns:a16="http://schemas.microsoft.com/office/drawing/2014/main" id="{C3C3653A-449C-1DA9-23C0-85227A01A267}"/>
              </a:ext>
            </a:extLst>
          </p:cNvPr>
          <p:cNvSpPr>
            <a:spLocks noGrp="1"/>
          </p:cNvSpPr>
          <p:nvPr>
            <p:ph type="ctrTitle"/>
          </p:nvPr>
        </p:nvSpPr>
        <p:spPr/>
        <p:txBody>
          <a:bodyPr/>
          <a:lstStyle/>
          <a:p>
            <a:r>
              <a:rPr lang="fr-FR" dirty="0"/>
              <a:t>Valorisation</a:t>
            </a:r>
          </a:p>
        </p:txBody>
      </p:sp>
    </p:spTree>
    <p:extLst>
      <p:ext uri="{BB962C8B-B14F-4D97-AF65-F5344CB8AC3E}">
        <p14:creationId xmlns:p14="http://schemas.microsoft.com/office/powerpoint/2010/main" val="962769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C38BA7-7EF4-1A48-A44C-ED2945E0FB08}"/>
              </a:ext>
            </a:extLst>
          </p:cNvPr>
          <p:cNvSpPr>
            <a:spLocks noGrp="1"/>
          </p:cNvSpPr>
          <p:nvPr>
            <p:ph type="body" sz="quarter" idx="14"/>
          </p:nvPr>
        </p:nvSpPr>
        <p:spPr>
          <a:xfrm>
            <a:off x="1855285" y="1644363"/>
            <a:ext cx="4820158" cy="3378491"/>
          </a:xfrm>
        </p:spPr>
        <p:txBody>
          <a:bodyPr/>
          <a:lstStyle/>
          <a:p>
            <a:pPr lvl="0" algn="just">
              <a:lnSpc>
                <a:spcPct val="90000"/>
              </a:lnSpc>
              <a:buClr>
                <a:schemeClr val="accent3"/>
              </a:buClr>
              <a:buSzPts val="1400"/>
            </a:pPr>
            <a:r>
              <a:rPr lang="fr-CA" sz="2800" b="0">
                <a:ea typeface="Arial"/>
                <a:cs typeface="Arial"/>
                <a:sym typeface="Arial"/>
              </a:rPr>
              <a:t>xx</a:t>
            </a:r>
            <a:endParaRPr lang="fr-CA" sz="2800">
              <a:solidFill>
                <a:srgbClr val="C00000"/>
              </a:solidFill>
            </a:endParaRPr>
          </a:p>
        </p:txBody>
      </p:sp>
      <p:sp>
        <p:nvSpPr>
          <p:cNvPr id="8" name="Espace réservé du numéro de diapositive 7">
            <a:extLst>
              <a:ext uri="{FF2B5EF4-FFF2-40B4-BE49-F238E27FC236}">
                <a16:creationId xmlns:a16="http://schemas.microsoft.com/office/drawing/2014/main" id="{E9130BE4-038A-BC41-AA50-DFF036A8256A}"/>
              </a:ext>
            </a:extLst>
          </p:cNvPr>
          <p:cNvSpPr>
            <a:spLocks noGrp="1"/>
          </p:cNvSpPr>
          <p:nvPr>
            <p:ph type="sldNum" sz="quarter" idx="27"/>
          </p:nvPr>
        </p:nvSpPr>
        <p:spPr/>
        <p:txBody>
          <a:bodyPr/>
          <a:lstStyle/>
          <a:p>
            <a:fld id="{336A302A-F574-494B-8C12-DE121E77BEF9}" type="slidenum">
              <a:rPr lang="fr-FR" sz="1200" smtClean="0"/>
              <a:pPr/>
              <a:t>37</a:t>
            </a:fld>
            <a:endParaRPr lang="fr-FR" sz="1200"/>
          </a:p>
        </p:txBody>
      </p:sp>
      <p:sp>
        <p:nvSpPr>
          <p:cNvPr id="11" name="Text Placeholder 3">
            <a:extLst>
              <a:ext uri="{FF2B5EF4-FFF2-40B4-BE49-F238E27FC236}">
                <a16:creationId xmlns:a16="http://schemas.microsoft.com/office/drawing/2014/main" id="{2A33E21E-5084-344B-AEEE-3812A6613D27}"/>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OPTIMISER : Valorisation</a:t>
            </a:r>
          </a:p>
        </p:txBody>
      </p:sp>
      <p:sp>
        <p:nvSpPr>
          <p:cNvPr id="13" name="Espace réservé du texte 6">
            <a:extLst>
              <a:ext uri="{FF2B5EF4-FFF2-40B4-BE49-F238E27FC236}">
                <a16:creationId xmlns:a16="http://schemas.microsoft.com/office/drawing/2014/main" id="{25389A40-B46D-2D45-B99F-EFE0697FABCA}"/>
              </a:ext>
            </a:extLst>
          </p:cNvPr>
          <p:cNvSpPr txBox="1">
            <a:spLocks/>
          </p:cNvSpPr>
          <p:nvPr/>
        </p:nvSpPr>
        <p:spPr>
          <a:xfrm>
            <a:off x="6675443" y="0"/>
            <a:ext cx="5383483" cy="2087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FF9966"/>
              </a:buClr>
              <a:buSzPts val="1600"/>
            </a:pPr>
            <a:endParaRPr lang="fr-CA">
              <a:solidFill>
                <a:srgbClr val="FF9966"/>
              </a:solidFill>
            </a:endParaRPr>
          </a:p>
          <a:p>
            <a:pPr algn="just">
              <a:spcBef>
                <a:spcPts val="0"/>
              </a:spcBef>
              <a:buClr>
                <a:srgbClr val="FF9966"/>
              </a:buClr>
              <a:buSzPts val="1600"/>
            </a:pPr>
            <a:r>
              <a:rPr lang="fr-CA" sz="1200" i="1">
                <a:solidFill>
                  <a:srgbClr val="3D93A1"/>
                </a:solidFill>
              </a:rPr>
              <a:t>Insérez un ou des exemples de votre territoire afin de contextualiser la stratégie.</a:t>
            </a:r>
          </a:p>
          <a:p>
            <a:pPr algn="just">
              <a:spcBef>
                <a:spcPts val="1200"/>
              </a:spcBef>
              <a:buClr>
                <a:srgbClr val="FF9966"/>
              </a:buClr>
              <a:buSzPts val="1600"/>
            </a:pPr>
            <a:r>
              <a:rPr lang="fr-CA" sz="1200" i="1">
                <a:solidFill>
                  <a:srgbClr val="3D93A1"/>
                </a:solidFill>
              </a:rPr>
              <a:t>Des exemples externes reliés à un secteur important du territoire, ou à une matière précise, sont aussi pertinents pour créer un lien plus tangible avec votre public.</a:t>
            </a:r>
          </a:p>
          <a:p>
            <a:pPr algn="just">
              <a:spcBef>
                <a:spcPts val="1200"/>
              </a:spcBef>
              <a:buClr>
                <a:srgbClr val="FF9966"/>
              </a:buClr>
              <a:buSzPts val="1600"/>
            </a:pPr>
            <a:r>
              <a:rPr lang="fr-CA" sz="1200" i="1">
                <a:solidFill>
                  <a:srgbClr val="3D93A1"/>
                </a:solidFill>
              </a:rPr>
              <a:t>Ajoutez vos exemples ici.</a:t>
            </a:r>
          </a:p>
        </p:txBody>
      </p:sp>
      <p:sp>
        <p:nvSpPr>
          <p:cNvPr id="9" name="Text Placeholder 21">
            <a:extLst>
              <a:ext uri="{FF2B5EF4-FFF2-40B4-BE49-F238E27FC236}">
                <a16:creationId xmlns:a16="http://schemas.microsoft.com/office/drawing/2014/main" id="{5BBC6B51-4DD2-45D6-C276-51C69747A2AA}"/>
              </a:ext>
            </a:extLst>
          </p:cNvPr>
          <p:cNvSpPr txBox="1">
            <a:spLocks/>
          </p:cNvSpPr>
          <p:nvPr/>
        </p:nvSpPr>
        <p:spPr>
          <a:xfrm>
            <a:off x="352302" y="6264017"/>
            <a:ext cx="10446878" cy="368054"/>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Source photo : </a:t>
            </a:r>
            <a:endParaRPr lang="fr-CA">
              <a:solidFill>
                <a:srgbClr val="000000"/>
              </a:solidFill>
              <a:ea typeface="Arial"/>
              <a:cs typeface="Arial"/>
              <a:sym typeface="Arial"/>
            </a:endParaRPr>
          </a:p>
          <a:p>
            <a:pPr>
              <a:spcBef>
                <a:spcPts val="0"/>
              </a:spcBef>
            </a:pPr>
            <a:r>
              <a:rPr lang="en-US"/>
              <a:t>Source : </a:t>
            </a:r>
            <a:r>
              <a:rPr lang="fr-CA" u="sng">
                <a:ea typeface="Arial"/>
                <a:cs typeface="Arial"/>
                <a:sym typeface="Arial"/>
                <a:hlinkClick r:id="rId3">
                  <a:extLst>
                    <a:ext uri="{A12FA001-AC4F-418D-AE19-62706E023703}">
                      <ahyp:hlinkClr xmlns:ahyp="http://schemas.microsoft.com/office/drawing/2018/hyperlinkcolor" val="tx"/>
                    </a:ext>
                  </a:extLst>
                </a:hlinkClick>
              </a:rPr>
              <a:t>Québec Circulaire, Stratégies de circularité</a:t>
            </a:r>
            <a:endParaRPr lang="fr-FR"/>
          </a:p>
        </p:txBody>
      </p:sp>
      <p:sp>
        <p:nvSpPr>
          <p:cNvPr id="12" name="ZoneTexte 11">
            <a:extLst>
              <a:ext uri="{FF2B5EF4-FFF2-40B4-BE49-F238E27FC236}">
                <a16:creationId xmlns:a16="http://schemas.microsoft.com/office/drawing/2014/main" id="{48063CDE-F142-9A4C-8B05-C2D2C2081829}"/>
              </a:ext>
            </a:extLst>
          </p:cNvPr>
          <p:cNvSpPr txBox="1"/>
          <p:nvPr/>
        </p:nvSpPr>
        <p:spPr>
          <a:xfrm>
            <a:off x="352302" y="6550654"/>
            <a:ext cx="5413575" cy="461665"/>
          </a:xfrm>
          <a:prstGeom prst="rect">
            <a:avLst/>
          </a:prstGeom>
          <a:noFill/>
        </p:spPr>
        <p:txBody>
          <a:bodyPr wrap="square" rtlCol="0">
            <a:spAutoFit/>
          </a:bodyPr>
          <a:lstStyle/>
          <a:p>
            <a:r>
              <a:rPr lang="fr-CA" sz="1200"/>
              <a:t>Présentation produite par RECYC-QUÉBEC, 2022</a:t>
            </a:r>
          </a:p>
          <a:p>
            <a:endParaRPr lang="fr-FR" sz="1200"/>
          </a:p>
        </p:txBody>
      </p:sp>
      <p:pic>
        <p:nvPicPr>
          <p:cNvPr id="14" name="Espace réservé pour une image  12">
            <a:extLst>
              <a:ext uri="{FF2B5EF4-FFF2-40B4-BE49-F238E27FC236}">
                <a16:creationId xmlns:a16="http://schemas.microsoft.com/office/drawing/2014/main" id="{34A595D7-FBF8-B143-B4B4-3E6BB4DAFA80}"/>
              </a:ext>
            </a:extLst>
          </p:cNvPr>
          <p:cNvPicPr>
            <a:picLocks noChangeAspect="1"/>
          </p:cNvPicPr>
          <p:nvPr/>
        </p:nvPicPr>
        <p:blipFill rotWithShape="1">
          <a:blip r:embed="rId4">
            <a:extLst>
              <a:ext uri="{28A0092B-C50C-407E-A947-70E740481C1C}">
                <a14:useLocalDpi xmlns:a14="http://schemas.microsoft.com/office/drawing/2010/main" val="0"/>
              </a:ext>
            </a:extLst>
          </a:blip>
          <a:srcRect l="-16811" t="-15734" r="-17181" b="-18523"/>
          <a:stretch/>
        </p:blipFill>
        <p:spPr>
          <a:xfrm>
            <a:off x="686631" y="1459233"/>
            <a:ext cx="811212" cy="812800"/>
          </a:xfrm>
          <a:prstGeom prst="ellipse">
            <a:avLst/>
          </a:prstGeom>
          <a:solidFill>
            <a:srgbClr val="3D93A1"/>
          </a:solidFill>
          <a:ln>
            <a:noFill/>
          </a:ln>
        </p:spPr>
      </p:pic>
    </p:spTree>
    <p:extLst>
      <p:ext uri="{BB962C8B-B14F-4D97-AF65-F5344CB8AC3E}">
        <p14:creationId xmlns:p14="http://schemas.microsoft.com/office/powerpoint/2010/main" val="1892430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2CB09D9-8983-144D-99D1-E12DD2720519}"/>
              </a:ext>
            </a:extLst>
          </p:cNvPr>
          <p:cNvSpPr>
            <a:spLocks noGrp="1"/>
          </p:cNvSpPr>
          <p:nvPr>
            <p:ph type="body" sz="quarter" idx="14"/>
          </p:nvPr>
        </p:nvSpPr>
        <p:spPr>
          <a:xfrm>
            <a:off x="371475" y="4263824"/>
            <a:ext cx="3948598" cy="1103306"/>
          </a:xfrm>
        </p:spPr>
        <p:txBody>
          <a:bodyPr/>
          <a:lstStyle/>
          <a:p>
            <a:r>
              <a:rPr lang="fr-FR"/>
              <a:t>Coordonnées</a:t>
            </a:r>
          </a:p>
          <a:p>
            <a:r>
              <a:rPr lang="fr-FR"/>
              <a:t>Site Web</a:t>
            </a:r>
          </a:p>
        </p:txBody>
      </p:sp>
      <p:pic>
        <p:nvPicPr>
          <p:cNvPr id="6" name="Espace réservé pour une image  5">
            <a:extLst>
              <a:ext uri="{FF2B5EF4-FFF2-40B4-BE49-F238E27FC236}">
                <a16:creationId xmlns:a16="http://schemas.microsoft.com/office/drawing/2014/main" id="{4F0475BD-1A39-C14A-807A-CC69EF707EF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79" b="16679"/>
          <a:stretch>
            <a:fillRect/>
          </a:stretch>
        </p:blipFill>
        <p:spPr/>
      </p:pic>
      <p:sp>
        <p:nvSpPr>
          <p:cNvPr id="4" name="Espace réservé du texte 3">
            <a:extLst>
              <a:ext uri="{FF2B5EF4-FFF2-40B4-BE49-F238E27FC236}">
                <a16:creationId xmlns:a16="http://schemas.microsoft.com/office/drawing/2014/main" id="{A8B33B5B-00B4-314F-BE41-4C295B305802}"/>
              </a:ext>
            </a:extLst>
          </p:cNvPr>
          <p:cNvSpPr>
            <a:spLocks noGrp="1"/>
          </p:cNvSpPr>
          <p:nvPr>
            <p:ph type="body" sz="quarter" idx="15"/>
          </p:nvPr>
        </p:nvSpPr>
        <p:spPr>
          <a:xfrm>
            <a:off x="371475" y="1170247"/>
            <a:ext cx="6801124" cy="1423930"/>
          </a:xfrm>
        </p:spPr>
        <p:txBody>
          <a:bodyPr/>
          <a:lstStyle/>
          <a:p>
            <a:r>
              <a:rPr lang="fr-FR"/>
              <a:t>MERCI!</a:t>
            </a:r>
          </a:p>
        </p:txBody>
      </p:sp>
      <p:sp>
        <p:nvSpPr>
          <p:cNvPr id="5" name="ZoneTexte 4">
            <a:extLst>
              <a:ext uri="{FF2B5EF4-FFF2-40B4-BE49-F238E27FC236}">
                <a16:creationId xmlns:a16="http://schemas.microsoft.com/office/drawing/2014/main" id="{D5012932-863A-D342-9A42-339B30888D84}"/>
              </a:ext>
            </a:extLst>
          </p:cNvPr>
          <p:cNvSpPr txBox="1"/>
          <p:nvPr/>
        </p:nvSpPr>
        <p:spPr>
          <a:xfrm>
            <a:off x="352302" y="6550654"/>
            <a:ext cx="5413575" cy="461665"/>
          </a:xfrm>
          <a:prstGeom prst="rect">
            <a:avLst/>
          </a:prstGeom>
          <a:noFill/>
        </p:spPr>
        <p:txBody>
          <a:bodyPr wrap="square" rtlCol="0">
            <a:spAutoFit/>
          </a:bodyPr>
          <a:lstStyle/>
          <a:p>
            <a:r>
              <a:rPr lang="fr-CA" sz="1200">
                <a:solidFill>
                  <a:schemeClr val="bg1"/>
                </a:solidFill>
              </a:rPr>
              <a:t>Présentation produite par RECYC-QUÉBEC, 2022</a:t>
            </a:r>
          </a:p>
          <a:p>
            <a:endParaRPr lang="fr-FR" sz="1200">
              <a:solidFill>
                <a:schemeClr val="bg1"/>
              </a:solidFill>
            </a:endParaRPr>
          </a:p>
        </p:txBody>
      </p:sp>
    </p:spTree>
    <p:extLst>
      <p:ext uri="{BB962C8B-B14F-4D97-AF65-F5344CB8AC3E}">
        <p14:creationId xmlns:p14="http://schemas.microsoft.com/office/powerpoint/2010/main" val="22904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82328B-6265-4D38-AF67-B4F5010EB44A}"/>
              </a:ext>
            </a:extLst>
          </p:cNvPr>
          <p:cNvSpPr>
            <a:spLocks noGrp="1"/>
          </p:cNvSpPr>
          <p:nvPr>
            <p:ph type="body" sz="quarter" idx="19"/>
          </p:nvPr>
        </p:nvSpPr>
        <p:spPr>
          <a:xfrm>
            <a:off x="380373" y="2035268"/>
            <a:ext cx="5667998" cy="2787464"/>
          </a:xfrm>
        </p:spPr>
        <p:txBody>
          <a:bodyPr/>
          <a:lstStyle/>
          <a:p>
            <a:pPr algn="just"/>
            <a:r>
              <a:rPr lang="fr-FR" dirty="0"/>
              <a:t>L’économie circulaire s’oppose au modèle d’économie linéaire qui consiste à extraire les matières premières nécessaires à la production, puis à les transformer, à les consommer et, enfin, à les éliminer sous forme de déchets. </a:t>
            </a:r>
          </a:p>
          <a:p>
            <a:pPr algn="just"/>
            <a:r>
              <a:rPr lang="fr-FR" dirty="0"/>
              <a:t>Il est incontournable de revoir les modes de production et de consommation pour extraire moins de ressources en amont, cesser de jeter en aval, et réduire, voire éviter, les rejets à chaque étape de la chaîne de valeur.</a:t>
            </a:r>
          </a:p>
        </p:txBody>
      </p:sp>
      <p:sp>
        <p:nvSpPr>
          <p:cNvPr id="4" name="Title 3">
            <a:extLst>
              <a:ext uri="{FF2B5EF4-FFF2-40B4-BE49-F238E27FC236}">
                <a16:creationId xmlns:a16="http://schemas.microsoft.com/office/drawing/2014/main" id="{411BC526-8B4E-483D-8753-E62A2E380D51}"/>
              </a:ext>
            </a:extLst>
          </p:cNvPr>
          <p:cNvSpPr>
            <a:spLocks noGrp="1"/>
          </p:cNvSpPr>
          <p:nvPr>
            <p:ph type="ctrTitle"/>
          </p:nvPr>
        </p:nvSpPr>
        <p:spPr/>
        <p:txBody>
          <a:bodyPr/>
          <a:lstStyle/>
          <a:p>
            <a:r>
              <a:rPr lang="fr-FR" dirty="0"/>
              <a:t>Le modèle linéaire</a:t>
            </a:r>
          </a:p>
        </p:txBody>
      </p:sp>
      <p:pic>
        <p:nvPicPr>
          <p:cNvPr id="7" name="Espace réservé pour une image  6">
            <a:extLst>
              <a:ext uri="{FF2B5EF4-FFF2-40B4-BE49-F238E27FC236}">
                <a16:creationId xmlns:a16="http://schemas.microsoft.com/office/drawing/2014/main" id="{E7A38EF5-E8F6-834F-8007-BBB0FF45E9C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9224" r="29224"/>
          <a:stretch>
            <a:fillRect/>
          </a:stretch>
        </p:blipFill>
        <p:spPr/>
      </p:pic>
      <p:sp>
        <p:nvSpPr>
          <p:cNvPr id="5" name="Espace réservé du numéro de diapositive 1">
            <a:extLst>
              <a:ext uri="{FF2B5EF4-FFF2-40B4-BE49-F238E27FC236}">
                <a16:creationId xmlns:a16="http://schemas.microsoft.com/office/drawing/2014/main" id="{D64E2655-789C-154D-C043-5B0392D42559}"/>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4</a:t>
            </a:fld>
            <a:endParaRPr lang="fr-FR" sz="1200" b="1" dirty="0"/>
          </a:p>
        </p:txBody>
      </p:sp>
      <p:sp>
        <p:nvSpPr>
          <p:cNvPr id="8" name="ZoneTexte 7">
            <a:extLst>
              <a:ext uri="{FF2B5EF4-FFF2-40B4-BE49-F238E27FC236}">
                <a16:creationId xmlns:a16="http://schemas.microsoft.com/office/drawing/2014/main" id="{1C0F6A45-73B4-7B48-B1DB-45D31F43F85F}"/>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171247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7128DA-7B22-402B-BD7A-2CE0B74B8B16}"/>
              </a:ext>
            </a:extLst>
          </p:cNvPr>
          <p:cNvSpPr>
            <a:spLocks noGrp="1"/>
          </p:cNvSpPr>
          <p:nvPr>
            <p:ph type="body" sz="quarter" idx="14"/>
          </p:nvPr>
        </p:nvSpPr>
        <p:spPr>
          <a:xfrm>
            <a:off x="404758" y="689389"/>
            <a:ext cx="11452280" cy="668337"/>
          </a:xfrm>
        </p:spPr>
        <p:txBody>
          <a:bodyPr/>
          <a:lstStyle/>
          <a:p>
            <a:r>
              <a:rPr lang="fr-FR" dirty="0"/>
              <a:t>Un développement non durable</a:t>
            </a:r>
          </a:p>
        </p:txBody>
      </p:sp>
      <p:sp>
        <p:nvSpPr>
          <p:cNvPr id="2" name="Espace réservé du numéro de diapositive 1">
            <a:extLst>
              <a:ext uri="{FF2B5EF4-FFF2-40B4-BE49-F238E27FC236}">
                <a16:creationId xmlns:a16="http://schemas.microsoft.com/office/drawing/2014/main" id="{977ACA6A-E2CB-7642-8872-A9CDE62D41E9}"/>
              </a:ext>
            </a:extLst>
          </p:cNvPr>
          <p:cNvSpPr>
            <a:spLocks noGrp="1"/>
          </p:cNvSpPr>
          <p:nvPr>
            <p:ph type="sldNum" sz="quarter" idx="25"/>
          </p:nvPr>
        </p:nvSpPr>
        <p:spPr/>
        <p:txBody>
          <a:bodyPr/>
          <a:lstStyle/>
          <a:p>
            <a:fld id="{336A302A-F574-494B-8C12-DE121E77BEF9}" type="slidenum">
              <a:rPr lang="fr-FR" sz="1200" smtClean="0"/>
              <a:pPr/>
              <a:t>5</a:t>
            </a:fld>
            <a:endParaRPr lang="fr-FR" sz="1200" dirty="0"/>
          </a:p>
        </p:txBody>
      </p:sp>
      <p:pic>
        <p:nvPicPr>
          <p:cNvPr id="3" name="Google Shape;260;p4" descr="https://lh3.googleusercontent.com/n0n43htpsxCQTTtwuB6PrzSBXY_ZG8a8brecsVF-Ec81edf2AJ8L7eEMxY8yKb3VRXEQtbn1-hnJYntdG5exJ38JuFOg8-ssMByrxnlr-7qaChBM1sM8X80wAIjb4NCDEMwWTeiVyaQ">
            <a:extLst>
              <a:ext uri="{FF2B5EF4-FFF2-40B4-BE49-F238E27FC236}">
                <a16:creationId xmlns:a16="http://schemas.microsoft.com/office/drawing/2014/main" id="{C1EAB645-8C5A-4CB5-B457-160504262C04}"/>
              </a:ext>
            </a:extLst>
          </p:cNvPr>
          <p:cNvPicPr preferRelativeResize="0"/>
          <p:nvPr>
            <p:custDataLst>
              <p:tags r:id="rId1"/>
            </p:custDataLst>
          </p:nvPr>
        </p:nvPicPr>
        <p:blipFill rotWithShape="1">
          <a:blip r:embed="rId3">
            <a:alphaModFix/>
          </a:blip>
          <a:srcRect/>
          <a:stretch/>
        </p:blipFill>
        <p:spPr>
          <a:xfrm>
            <a:off x="1039391" y="1150885"/>
            <a:ext cx="10103694" cy="4950811"/>
          </a:xfrm>
          <a:prstGeom prst="rect">
            <a:avLst/>
          </a:prstGeom>
          <a:noFill/>
          <a:ln>
            <a:noFill/>
          </a:ln>
        </p:spPr>
      </p:pic>
      <p:sp>
        <p:nvSpPr>
          <p:cNvPr id="6" name="ZoneTexte 5">
            <a:extLst>
              <a:ext uri="{FF2B5EF4-FFF2-40B4-BE49-F238E27FC236}">
                <a16:creationId xmlns:a16="http://schemas.microsoft.com/office/drawing/2014/main" id="{31E2F419-ED65-E748-9BC9-706A34C043EE}"/>
              </a:ext>
            </a:extLst>
          </p:cNvPr>
          <p:cNvSpPr txBox="1"/>
          <p:nvPr/>
        </p:nvSpPr>
        <p:spPr>
          <a:xfrm>
            <a:off x="352302" y="6550654"/>
            <a:ext cx="5413575" cy="461665"/>
          </a:xfrm>
          <a:prstGeom prst="rect">
            <a:avLst/>
          </a:prstGeom>
          <a:noFill/>
        </p:spPr>
        <p:txBody>
          <a:bodyPr wrap="square" rtlCol="0">
            <a:spAutoFit/>
          </a:bodyPr>
          <a:lstStyle/>
          <a:p>
            <a:r>
              <a:rPr lang="fr-CA" sz="1200" dirty="0"/>
              <a:t>Présentation produite par RECYC-QUÉBEC, 2022</a:t>
            </a:r>
          </a:p>
          <a:p>
            <a:endParaRPr lang="fr-FR" sz="1200" dirty="0"/>
          </a:p>
        </p:txBody>
      </p:sp>
    </p:spTree>
    <p:extLst>
      <p:ext uri="{BB962C8B-B14F-4D97-AF65-F5344CB8AC3E}">
        <p14:creationId xmlns:p14="http://schemas.microsoft.com/office/powerpoint/2010/main" val="619164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9C54D6E-31F5-3443-8499-3B798FF0108C}"/>
              </a:ext>
            </a:extLst>
          </p:cNvPr>
          <p:cNvSpPr txBox="1"/>
          <p:nvPr/>
        </p:nvSpPr>
        <p:spPr>
          <a:xfrm>
            <a:off x="660400" y="1828800"/>
            <a:ext cx="5660887" cy="2862322"/>
          </a:xfrm>
          <a:prstGeom prst="rect">
            <a:avLst/>
          </a:prstGeom>
          <a:noFill/>
        </p:spPr>
        <p:txBody>
          <a:bodyPr wrap="square" rtlCol="0">
            <a:spAutoFit/>
          </a:bodyPr>
          <a:lstStyle/>
          <a:p>
            <a:r>
              <a:rPr lang="fr-FR" sz="2000" b="1" dirty="0"/>
              <a:t>Définition</a:t>
            </a:r>
            <a:r>
              <a:rPr lang="fr-FR" sz="2000" dirty="0"/>
              <a:t> : </a:t>
            </a:r>
          </a:p>
          <a:p>
            <a:endParaRPr lang="fr-FR" sz="2000" dirty="0"/>
          </a:p>
          <a:p>
            <a:pPr algn="just"/>
            <a:r>
              <a:rPr lang="fr-FR" sz="2000" dirty="0"/>
              <a:t>Système de production, d’échange et de consommation visant à optimiser l’utilisation des ressources à toutes les étapes du cycle de vie d’un bien ou d’un service, dans une logique circulaire, tout en réduisant l’empreinte environnementale et en contribuant au bien-être des individus et des collectivités.</a:t>
            </a:r>
            <a:endParaRPr lang="fr-FR" dirty="0"/>
          </a:p>
        </p:txBody>
      </p:sp>
      <p:sp>
        <p:nvSpPr>
          <p:cNvPr id="7" name="Text Placeholder 3">
            <a:extLst>
              <a:ext uri="{FF2B5EF4-FFF2-40B4-BE49-F238E27FC236}">
                <a16:creationId xmlns:a16="http://schemas.microsoft.com/office/drawing/2014/main" id="{A69831DE-F6C9-FE4B-A317-74C43D62A2EA}"/>
              </a:ext>
            </a:extLst>
          </p:cNvPr>
          <p:cNvSpPr txBox="1">
            <a:spLocks/>
          </p:cNvSpPr>
          <p:nvPr/>
        </p:nvSpPr>
        <p:spPr>
          <a:xfrm>
            <a:off x="387418" y="775531"/>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Un nouveau modèle économique : l’économie circulaire</a:t>
            </a:r>
          </a:p>
        </p:txBody>
      </p:sp>
      <p:sp>
        <p:nvSpPr>
          <p:cNvPr id="8" name="Text Placeholder 21">
            <a:extLst>
              <a:ext uri="{FF2B5EF4-FFF2-40B4-BE49-F238E27FC236}">
                <a16:creationId xmlns:a16="http://schemas.microsoft.com/office/drawing/2014/main" id="{DDE8BE82-F560-994F-4531-F00D45DC92B9}"/>
              </a:ext>
            </a:extLst>
          </p:cNvPr>
          <p:cNvSpPr txBox="1">
            <a:spLocks/>
          </p:cNvSpPr>
          <p:nvPr/>
        </p:nvSpPr>
        <p:spPr>
          <a:xfrm>
            <a:off x="352302" y="6356351"/>
            <a:ext cx="10446878" cy="27572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 </a:t>
            </a:r>
            <a:r>
              <a:rPr lang="fr-FR" i="1" dirty="0"/>
              <a:t>Pôle québécois de concertation sur l’économie circulaire, 2016</a:t>
            </a:r>
            <a:endParaRPr lang="fr-FR" dirty="0"/>
          </a:p>
        </p:txBody>
      </p:sp>
      <p:sp>
        <p:nvSpPr>
          <p:cNvPr id="10" name="Espace réservé du numéro de diapositive 1">
            <a:extLst>
              <a:ext uri="{FF2B5EF4-FFF2-40B4-BE49-F238E27FC236}">
                <a16:creationId xmlns:a16="http://schemas.microsoft.com/office/drawing/2014/main" id="{49868792-DF99-342F-1EDB-3115575AA8E9}"/>
              </a:ext>
            </a:extLst>
          </p:cNvPr>
          <p:cNvSpPr txBox="1">
            <a:spLocks/>
          </p:cNvSpPr>
          <p:nvPr/>
        </p:nvSpPr>
        <p:spPr>
          <a:xfrm>
            <a:off x="9096498" y="63563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6</a:t>
            </a:fld>
            <a:endParaRPr lang="fr-FR" sz="1200" b="1" dirty="0"/>
          </a:p>
        </p:txBody>
      </p:sp>
      <p:pic>
        <p:nvPicPr>
          <p:cNvPr id="14" name="Espace réservé pour une image  13">
            <a:extLst>
              <a:ext uri="{FF2B5EF4-FFF2-40B4-BE49-F238E27FC236}">
                <a16:creationId xmlns:a16="http://schemas.microsoft.com/office/drawing/2014/main" id="{A219163F-3BC5-7A41-815D-7BB36169DEF3}"/>
              </a:ext>
            </a:extLst>
          </p:cNvPr>
          <p:cNvPicPr>
            <a:picLocks noGrp="1" noChangeAspect="1"/>
          </p:cNvPicPr>
          <p:nvPr>
            <p:ph type="pic" sz="quarter" idx="27"/>
          </p:nvPr>
        </p:nvPicPr>
        <p:blipFill rotWithShape="1">
          <a:blip r:embed="rId3">
            <a:extLst>
              <a:ext uri="{28A0092B-C50C-407E-A947-70E740481C1C}">
                <a14:useLocalDpi xmlns:a14="http://schemas.microsoft.com/office/drawing/2010/main" val="0"/>
              </a:ext>
            </a:extLst>
          </a:blip>
          <a:srcRect l="25994" t="-604" r="40692" b="604"/>
          <a:stretch/>
        </p:blipFill>
        <p:spPr>
          <a:xfrm>
            <a:off x="8767817" y="0"/>
            <a:ext cx="3424183" cy="6858000"/>
          </a:xfrm>
        </p:spPr>
      </p:pic>
      <p:pic>
        <p:nvPicPr>
          <p:cNvPr id="16" name="Image 15">
            <a:extLst>
              <a:ext uri="{FF2B5EF4-FFF2-40B4-BE49-F238E27FC236}">
                <a16:creationId xmlns:a16="http://schemas.microsoft.com/office/drawing/2014/main" id="{97D1E62E-7FFD-1E49-9F36-AA519A571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864" y="2321684"/>
            <a:ext cx="2214631" cy="2214631"/>
          </a:xfrm>
          <a:prstGeom prst="rect">
            <a:avLst/>
          </a:prstGeom>
        </p:spPr>
      </p:pic>
      <p:sp>
        <p:nvSpPr>
          <p:cNvPr id="9" name="ZoneTexte 8">
            <a:extLst>
              <a:ext uri="{FF2B5EF4-FFF2-40B4-BE49-F238E27FC236}">
                <a16:creationId xmlns:a16="http://schemas.microsoft.com/office/drawing/2014/main" id="{471C7C7E-BA65-4E42-B3A3-36BBAF467367}"/>
              </a:ext>
            </a:extLst>
          </p:cNvPr>
          <p:cNvSpPr txBox="1"/>
          <p:nvPr/>
        </p:nvSpPr>
        <p:spPr>
          <a:xfrm>
            <a:off x="352302" y="6550654"/>
            <a:ext cx="5413575" cy="461665"/>
          </a:xfrm>
          <a:prstGeom prst="rect">
            <a:avLst/>
          </a:prstGeom>
          <a:noFill/>
        </p:spPr>
        <p:txBody>
          <a:bodyPr wrap="square" rtlCol="0">
            <a:spAutoFit/>
          </a:bodyPr>
          <a:lstStyle/>
          <a:p>
            <a:r>
              <a:rPr lang="fr-CA" sz="1200" dirty="0"/>
              <a:t>Présentation produite par RECYC-QUÉBEC, 2022</a:t>
            </a:r>
          </a:p>
          <a:p>
            <a:endParaRPr lang="fr-FR" sz="1200" dirty="0"/>
          </a:p>
        </p:txBody>
      </p:sp>
      <p:sp>
        <p:nvSpPr>
          <p:cNvPr id="11" name="Espace réservé du numéro de diapositive 1">
            <a:extLst>
              <a:ext uri="{FF2B5EF4-FFF2-40B4-BE49-F238E27FC236}">
                <a16:creationId xmlns:a16="http://schemas.microsoft.com/office/drawing/2014/main" id="{DAE08726-794B-9D45-BDD4-1BD98D48E783}"/>
              </a:ext>
            </a:extLst>
          </p:cNvPr>
          <p:cNvSpPr txBox="1">
            <a:spLocks/>
          </p:cNvSpPr>
          <p:nvPr/>
        </p:nvSpPr>
        <p:spPr>
          <a:xfrm>
            <a:off x="9248898" y="6508751"/>
            <a:ext cx="2743200" cy="27572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A302A-F574-494B-8C12-DE121E77BEF9}" type="slidenum">
              <a:rPr lang="fr-FR" sz="1200" b="1" smtClean="0"/>
              <a:pPr algn="r"/>
              <a:t>6</a:t>
            </a:fld>
            <a:endParaRPr lang="fr-FR" sz="1200" b="1" dirty="0"/>
          </a:p>
        </p:txBody>
      </p:sp>
    </p:spTree>
    <p:extLst>
      <p:ext uri="{BB962C8B-B14F-4D97-AF65-F5344CB8AC3E}">
        <p14:creationId xmlns:p14="http://schemas.microsoft.com/office/powerpoint/2010/main" val="135822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2E9C89F-0037-9542-9AF8-41A4F8C64E05}"/>
              </a:ext>
            </a:extLst>
          </p:cNvPr>
          <p:cNvSpPr>
            <a:spLocks noGrp="1"/>
          </p:cNvSpPr>
          <p:nvPr>
            <p:ph type="sldNum" sz="quarter" idx="10"/>
          </p:nvPr>
        </p:nvSpPr>
        <p:spPr/>
        <p:txBody>
          <a:bodyPr/>
          <a:lstStyle/>
          <a:p>
            <a:fld id="{336A302A-F574-494B-8C12-DE121E77BEF9}" type="slidenum">
              <a:rPr lang="fr-FR" sz="1200" smtClean="0"/>
              <a:pPr/>
              <a:t>7</a:t>
            </a:fld>
            <a:endParaRPr lang="fr-FR" sz="1200" dirty="0"/>
          </a:p>
        </p:txBody>
      </p:sp>
      <p:pic>
        <p:nvPicPr>
          <p:cNvPr id="3" name="Google Shape;270;p5" descr="https://lh6.googleusercontent.com/SEv8iE6uEPzLbjxbcx99uHGi7xeENmGYefIN4mP-6X_Y3JOssZBBhcYo7lZsFx6LJUiXMhJvQhISvJqKePKoG8qysQ8CmLUPFdp4c4Wrjsbg1lQVqtJQhtfKslNlhuPy-VDUecAAhQI">
            <a:extLst>
              <a:ext uri="{FF2B5EF4-FFF2-40B4-BE49-F238E27FC236}">
                <a16:creationId xmlns:a16="http://schemas.microsoft.com/office/drawing/2014/main" id="{D12F687D-2DE7-DE47-B120-C2167A569817}"/>
              </a:ext>
            </a:extLst>
          </p:cNvPr>
          <p:cNvPicPr preferRelativeResize="0"/>
          <p:nvPr>
            <p:custDataLst>
              <p:tags r:id="rId1"/>
            </p:custDataLst>
          </p:nvPr>
        </p:nvPicPr>
        <p:blipFill rotWithShape="1">
          <a:blip r:embed="rId3">
            <a:alphaModFix/>
          </a:blip>
          <a:srcRect/>
          <a:stretch/>
        </p:blipFill>
        <p:spPr>
          <a:xfrm>
            <a:off x="1377768" y="501649"/>
            <a:ext cx="9436463" cy="5854702"/>
          </a:xfrm>
          <a:prstGeom prst="rect">
            <a:avLst/>
          </a:prstGeom>
          <a:noFill/>
          <a:ln>
            <a:noFill/>
          </a:ln>
        </p:spPr>
      </p:pic>
      <p:sp>
        <p:nvSpPr>
          <p:cNvPr id="5" name="ZoneTexte 4">
            <a:extLst>
              <a:ext uri="{FF2B5EF4-FFF2-40B4-BE49-F238E27FC236}">
                <a16:creationId xmlns:a16="http://schemas.microsoft.com/office/drawing/2014/main" id="{37ECD929-75CB-194D-AE49-596F1FBF3737}"/>
              </a:ext>
            </a:extLst>
          </p:cNvPr>
          <p:cNvSpPr txBox="1"/>
          <p:nvPr/>
        </p:nvSpPr>
        <p:spPr>
          <a:xfrm>
            <a:off x="352302" y="6550654"/>
            <a:ext cx="5413575" cy="461665"/>
          </a:xfrm>
          <a:prstGeom prst="rect">
            <a:avLst/>
          </a:prstGeom>
          <a:noFill/>
        </p:spPr>
        <p:txBody>
          <a:bodyPr wrap="square" rtlCol="0">
            <a:spAutoFit/>
          </a:bodyPr>
          <a:lstStyle/>
          <a:p>
            <a:r>
              <a:rPr lang="fr-CA" sz="1200" dirty="0"/>
              <a:t>Présentation produite par RECYC-QUÉBEC, 2022</a:t>
            </a:r>
          </a:p>
          <a:p>
            <a:endParaRPr lang="fr-FR" sz="1200" dirty="0"/>
          </a:p>
        </p:txBody>
      </p:sp>
    </p:spTree>
    <p:extLst>
      <p:ext uri="{BB962C8B-B14F-4D97-AF65-F5344CB8AC3E}">
        <p14:creationId xmlns:p14="http://schemas.microsoft.com/office/powerpoint/2010/main" val="2254303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138F-23E0-4816-A59C-21E82AB696AC}"/>
              </a:ext>
            </a:extLst>
          </p:cNvPr>
          <p:cNvSpPr>
            <a:spLocks noGrp="1"/>
          </p:cNvSpPr>
          <p:nvPr>
            <p:ph type="body" sz="quarter" idx="14"/>
          </p:nvPr>
        </p:nvSpPr>
        <p:spPr>
          <a:xfrm>
            <a:off x="1473554" y="1893781"/>
            <a:ext cx="4261040" cy="769281"/>
          </a:xfrm>
        </p:spPr>
        <p:txBody>
          <a:bodyPr anchor="ctr"/>
          <a:lstStyle/>
          <a:p>
            <a:r>
              <a:rPr lang="fr-FR" dirty="0"/>
              <a:t>REPENSER</a:t>
            </a:r>
          </a:p>
        </p:txBody>
      </p:sp>
      <p:sp>
        <p:nvSpPr>
          <p:cNvPr id="4" name="Text Placeholder 3">
            <a:extLst>
              <a:ext uri="{FF2B5EF4-FFF2-40B4-BE49-F238E27FC236}">
                <a16:creationId xmlns:a16="http://schemas.microsoft.com/office/drawing/2014/main" id="{9D11BBD2-212A-44BD-BFBE-0D1A31790CAC}"/>
              </a:ext>
            </a:extLst>
          </p:cNvPr>
          <p:cNvSpPr>
            <a:spLocks noGrp="1"/>
          </p:cNvSpPr>
          <p:nvPr>
            <p:ph type="body" sz="quarter" idx="19"/>
          </p:nvPr>
        </p:nvSpPr>
        <p:spPr>
          <a:xfrm>
            <a:off x="1473554" y="2662820"/>
            <a:ext cx="3955104" cy="3969251"/>
          </a:xfrm>
        </p:spPr>
        <p:txBody>
          <a:bodyPr/>
          <a:lstStyle/>
          <a:p>
            <a:r>
              <a:rPr lang="fr-FR" dirty="0"/>
              <a:t>Repenser les modes de production et de consommation pour consommer moins de ressources et protéger les écosystèmes qui les génèrent.</a:t>
            </a:r>
          </a:p>
          <a:p>
            <a:endParaRPr lang="fr-FR" dirty="0"/>
          </a:p>
        </p:txBody>
      </p:sp>
      <p:pic>
        <p:nvPicPr>
          <p:cNvPr id="13" name="Espace réservé pour une image  12">
            <a:extLst>
              <a:ext uri="{FF2B5EF4-FFF2-40B4-BE49-F238E27FC236}">
                <a16:creationId xmlns:a16="http://schemas.microsoft.com/office/drawing/2014/main" id="{BA49A34E-468B-664D-A6C9-47D54354DF54}"/>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l="-16811" t="-15734" r="-17181" b="-18523"/>
          <a:stretch/>
        </p:blipFill>
        <p:spPr>
          <a:xfrm>
            <a:off x="5610329" y="1938338"/>
            <a:ext cx="811212" cy="812800"/>
          </a:xfrm>
          <a:solidFill>
            <a:srgbClr val="3D93A1"/>
          </a:solidFill>
        </p:spPr>
      </p:pic>
      <p:sp>
        <p:nvSpPr>
          <p:cNvPr id="6" name="Text Placeholder 5">
            <a:extLst>
              <a:ext uri="{FF2B5EF4-FFF2-40B4-BE49-F238E27FC236}">
                <a16:creationId xmlns:a16="http://schemas.microsoft.com/office/drawing/2014/main" id="{3F33A268-808B-4B54-8044-EEFAEC247A19}"/>
              </a:ext>
            </a:extLst>
          </p:cNvPr>
          <p:cNvSpPr>
            <a:spLocks noGrp="1"/>
          </p:cNvSpPr>
          <p:nvPr>
            <p:ph type="body" sz="quarter" idx="25"/>
          </p:nvPr>
        </p:nvSpPr>
        <p:spPr>
          <a:xfrm>
            <a:off x="6763344" y="1893539"/>
            <a:ext cx="4261040" cy="769281"/>
          </a:xfrm>
        </p:spPr>
        <p:txBody>
          <a:bodyPr anchor="ctr"/>
          <a:lstStyle/>
          <a:p>
            <a:r>
              <a:rPr lang="fr-FR" dirty="0"/>
              <a:t>OPTIMISER</a:t>
            </a:r>
          </a:p>
        </p:txBody>
      </p:sp>
      <p:sp>
        <p:nvSpPr>
          <p:cNvPr id="7" name="Text Placeholder 6">
            <a:extLst>
              <a:ext uri="{FF2B5EF4-FFF2-40B4-BE49-F238E27FC236}">
                <a16:creationId xmlns:a16="http://schemas.microsoft.com/office/drawing/2014/main" id="{147AA12F-C619-4309-A4CB-C29E915BCA16}"/>
              </a:ext>
            </a:extLst>
          </p:cNvPr>
          <p:cNvSpPr>
            <a:spLocks noGrp="1"/>
          </p:cNvSpPr>
          <p:nvPr>
            <p:ph type="body" sz="quarter" idx="26"/>
          </p:nvPr>
        </p:nvSpPr>
        <p:spPr>
          <a:xfrm>
            <a:off x="6763344" y="2749550"/>
            <a:ext cx="4668017" cy="3001329"/>
          </a:xfrm>
        </p:spPr>
        <p:txBody>
          <a:bodyPr/>
          <a:lstStyle/>
          <a:p>
            <a:r>
              <a:rPr lang="fr-FR" dirty="0"/>
              <a:t>Optimiser l’utilisation des ressources qui circulent déjà dans les sociétés en :</a:t>
            </a:r>
          </a:p>
          <a:p>
            <a:pPr marL="342900" indent="-342900">
              <a:buFont typeface="Arial" panose="020B0604020202020204" pitchFamily="34" charset="0"/>
              <a:buChar char="•"/>
            </a:pPr>
            <a:r>
              <a:rPr lang="fr-FR" dirty="0"/>
              <a:t>Utilisant les produits plus fréquemment</a:t>
            </a:r>
          </a:p>
          <a:p>
            <a:pPr marL="342900" indent="-342900">
              <a:buFont typeface="Arial" panose="020B0604020202020204" pitchFamily="34" charset="0"/>
              <a:buChar char="•"/>
            </a:pPr>
            <a:r>
              <a:rPr lang="fr-FR" dirty="0"/>
              <a:t>Prolongeant la durée de vie des produits et des composants</a:t>
            </a:r>
          </a:p>
          <a:p>
            <a:pPr marL="342900" indent="-342900">
              <a:buFont typeface="Arial" panose="020B0604020202020204" pitchFamily="34" charset="0"/>
              <a:buChar char="•"/>
            </a:pPr>
            <a:r>
              <a:rPr lang="fr-FR" dirty="0"/>
              <a:t>Donnant une nouvelle vie aux ressources</a:t>
            </a:r>
          </a:p>
          <a:p>
            <a:endParaRPr lang="fr-FR" dirty="0"/>
          </a:p>
        </p:txBody>
      </p:sp>
      <p:sp>
        <p:nvSpPr>
          <p:cNvPr id="8" name="Slide Number Placeholder 7">
            <a:extLst>
              <a:ext uri="{FF2B5EF4-FFF2-40B4-BE49-F238E27FC236}">
                <a16:creationId xmlns:a16="http://schemas.microsoft.com/office/drawing/2014/main" id="{2C608B63-F1C5-4C9A-8044-6275B4CCEB21}"/>
              </a:ext>
            </a:extLst>
          </p:cNvPr>
          <p:cNvSpPr>
            <a:spLocks noGrp="1"/>
          </p:cNvSpPr>
          <p:nvPr>
            <p:ph type="sldNum" sz="quarter" idx="27"/>
          </p:nvPr>
        </p:nvSpPr>
        <p:spPr/>
        <p:txBody>
          <a:bodyPr/>
          <a:lstStyle/>
          <a:p>
            <a:fld id="{336A302A-F574-494B-8C12-DE121E77BEF9}" type="slidenum">
              <a:rPr lang="fr-FR" sz="1200" smtClean="0"/>
              <a:pPr/>
              <a:t>8</a:t>
            </a:fld>
            <a:endParaRPr lang="fr-FR" sz="1200" dirty="0"/>
          </a:p>
        </p:txBody>
      </p:sp>
      <p:sp>
        <p:nvSpPr>
          <p:cNvPr id="10" name="Text Placeholder 3">
            <a:extLst>
              <a:ext uri="{FF2B5EF4-FFF2-40B4-BE49-F238E27FC236}">
                <a16:creationId xmlns:a16="http://schemas.microsoft.com/office/drawing/2014/main" id="{486D9549-3D25-4AA5-8E14-2A0E1B94BAC9}"/>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Objectif double de l’économie circulaire</a:t>
            </a:r>
          </a:p>
        </p:txBody>
      </p:sp>
      <p:pic>
        <p:nvPicPr>
          <p:cNvPr id="9" name="Espace réservé pour une image  8">
            <a:extLst>
              <a:ext uri="{FF2B5EF4-FFF2-40B4-BE49-F238E27FC236}">
                <a16:creationId xmlns:a16="http://schemas.microsoft.com/office/drawing/2014/main" id="{620803BE-6C3C-0341-A795-9A0FB95960F2}"/>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8831" t="-7330" r="-7250" b="-4289"/>
          <a:stretch/>
        </p:blipFill>
        <p:spPr>
          <a:xfrm>
            <a:off x="381000" y="1938338"/>
            <a:ext cx="811213" cy="811212"/>
          </a:xfrm>
          <a:solidFill>
            <a:srgbClr val="3D93A1"/>
          </a:solidFill>
        </p:spPr>
      </p:pic>
      <p:sp>
        <p:nvSpPr>
          <p:cNvPr id="12" name="ZoneTexte 11">
            <a:extLst>
              <a:ext uri="{FF2B5EF4-FFF2-40B4-BE49-F238E27FC236}">
                <a16:creationId xmlns:a16="http://schemas.microsoft.com/office/drawing/2014/main" id="{942F2CD9-BEE3-3B42-A41E-D87046A325D2}"/>
              </a:ext>
            </a:extLst>
          </p:cNvPr>
          <p:cNvSpPr txBox="1"/>
          <p:nvPr/>
        </p:nvSpPr>
        <p:spPr>
          <a:xfrm>
            <a:off x="352302" y="6550654"/>
            <a:ext cx="5413575" cy="461665"/>
          </a:xfrm>
          <a:prstGeom prst="rect">
            <a:avLst/>
          </a:prstGeom>
          <a:noFill/>
        </p:spPr>
        <p:txBody>
          <a:bodyPr wrap="square" rtlCol="0">
            <a:spAutoFit/>
          </a:bodyPr>
          <a:lstStyle/>
          <a:p>
            <a:r>
              <a:rPr lang="fr-CA" sz="1200" dirty="0"/>
              <a:t>Présentation produite par RECYC-QUÉBEC, 2022</a:t>
            </a:r>
          </a:p>
          <a:p>
            <a:endParaRPr lang="fr-FR" sz="1200" dirty="0"/>
          </a:p>
        </p:txBody>
      </p:sp>
    </p:spTree>
    <p:extLst>
      <p:ext uri="{BB962C8B-B14F-4D97-AF65-F5344CB8AC3E}">
        <p14:creationId xmlns:p14="http://schemas.microsoft.com/office/powerpoint/2010/main" val="2099905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FA13EF-DA80-824E-BE7A-6744611FC8BE}"/>
              </a:ext>
            </a:extLst>
          </p:cNvPr>
          <p:cNvSpPr>
            <a:spLocks noGrp="1"/>
          </p:cNvSpPr>
          <p:nvPr>
            <p:ph type="sldNum" sz="quarter" idx="25"/>
          </p:nvPr>
        </p:nvSpPr>
        <p:spPr/>
        <p:txBody>
          <a:bodyPr/>
          <a:lstStyle/>
          <a:p>
            <a:fld id="{336A302A-F574-494B-8C12-DE121E77BEF9}" type="slidenum">
              <a:rPr lang="fr-FR" sz="1200" smtClean="0"/>
              <a:pPr/>
              <a:t>9</a:t>
            </a:fld>
            <a:endParaRPr lang="fr-FR" sz="1200" dirty="0"/>
          </a:p>
        </p:txBody>
      </p:sp>
      <p:sp>
        <p:nvSpPr>
          <p:cNvPr id="6" name="Rectangle 5">
            <a:extLst>
              <a:ext uri="{FF2B5EF4-FFF2-40B4-BE49-F238E27FC236}">
                <a16:creationId xmlns:a16="http://schemas.microsoft.com/office/drawing/2014/main" id="{BECDBB6A-BE5C-AA48-940E-FDCF3E9909E5}"/>
              </a:ext>
            </a:extLst>
          </p:cNvPr>
          <p:cNvSpPr/>
          <p:nvPr/>
        </p:nvSpPr>
        <p:spPr>
          <a:xfrm>
            <a:off x="371474" y="1339593"/>
            <a:ext cx="6265299" cy="4401205"/>
          </a:xfrm>
          <a:prstGeom prst="rect">
            <a:avLst/>
          </a:prstGeom>
        </p:spPr>
        <p:txBody>
          <a:bodyPr wrap="square">
            <a:spAutoFit/>
          </a:bodyPr>
          <a:lstStyle/>
          <a:p>
            <a:r>
              <a:rPr lang="fr-CA" sz="2000" dirty="0"/>
              <a:t>Au Québec, le modèle d’économie circulaire regroupe actuellement 12 stratégies hiérarchisées, selon leur capacité à préserver les ressources. </a:t>
            </a:r>
            <a:br>
              <a:rPr lang="fr-CA" sz="2000" dirty="0"/>
            </a:br>
            <a:br>
              <a:rPr lang="fr-CA" sz="2000" dirty="0"/>
            </a:br>
            <a:r>
              <a:rPr lang="fr-CA" sz="2000" dirty="0"/>
              <a:t>Ces stratégies seront au cœur des actions proposées par la feuille de route pour atteindre les objectifs régionaux en matière d’économie circulaire.</a:t>
            </a:r>
            <a:br>
              <a:rPr lang="fr-CA" sz="2000" dirty="0"/>
            </a:br>
            <a:br>
              <a:rPr lang="fr-CA" sz="2000" dirty="0"/>
            </a:br>
            <a:r>
              <a:rPr lang="fr-CA" sz="2000" dirty="0"/>
              <a:t>Selon l’écosystème régional et les enjeux des parties prenantes, la pertinence et la priorité de mise en œuvre des stratégies sont variables. La connaissance des stratégies, en combinaison avec le diagnostic régional, aidera à prioriser les actions, leur complémentarité et leur séquence de réalisation.</a:t>
            </a:r>
            <a:endParaRPr lang="fr-FR" sz="2000" dirty="0"/>
          </a:p>
        </p:txBody>
      </p:sp>
      <p:pic>
        <p:nvPicPr>
          <p:cNvPr id="7" name="Image 6">
            <a:extLst>
              <a:ext uri="{FF2B5EF4-FFF2-40B4-BE49-F238E27FC236}">
                <a16:creationId xmlns:a16="http://schemas.microsoft.com/office/drawing/2014/main" id="{F20F42AD-D6C3-DA42-9169-C42CF6BFB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537" y="1272292"/>
            <a:ext cx="4673988" cy="4313415"/>
          </a:xfrm>
          <a:prstGeom prst="rect">
            <a:avLst/>
          </a:prstGeom>
        </p:spPr>
      </p:pic>
      <p:sp>
        <p:nvSpPr>
          <p:cNvPr id="9" name="Text Placeholder 3">
            <a:extLst>
              <a:ext uri="{FF2B5EF4-FFF2-40B4-BE49-F238E27FC236}">
                <a16:creationId xmlns:a16="http://schemas.microsoft.com/office/drawing/2014/main" id="{57B20C01-9ECC-724D-837D-F82023D03241}"/>
              </a:ext>
            </a:extLst>
          </p:cNvPr>
          <p:cNvSpPr txBox="1">
            <a:spLocks/>
          </p:cNvSpPr>
          <p:nvPr/>
        </p:nvSpPr>
        <p:spPr>
          <a:xfrm>
            <a:off x="404758" y="689389"/>
            <a:ext cx="11452280" cy="66833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500" b="1" kern="1200" spc="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Les stratégies</a:t>
            </a:r>
          </a:p>
        </p:txBody>
      </p:sp>
      <p:sp>
        <p:nvSpPr>
          <p:cNvPr id="10" name="Text Placeholder 21">
            <a:extLst>
              <a:ext uri="{FF2B5EF4-FFF2-40B4-BE49-F238E27FC236}">
                <a16:creationId xmlns:a16="http://schemas.microsoft.com/office/drawing/2014/main" id="{A4119420-F422-DE60-EE8F-7062DBBD5EF8}"/>
              </a:ext>
            </a:extLst>
          </p:cNvPr>
          <p:cNvSpPr txBox="1">
            <a:spLocks/>
          </p:cNvSpPr>
          <p:nvPr/>
        </p:nvSpPr>
        <p:spPr>
          <a:xfrm>
            <a:off x="352302" y="6356351"/>
            <a:ext cx="10446878" cy="275720"/>
          </a:xfrm>
          <a:custGeom>
            <a:avLst/>
            <a:gdLst>
              <a:gd name="connsiteX0" fmla="*/ 3417749 w 3424183"/>
              <a:gd name="connsiteY0" fmla="*/ 0 h 6858000"/>
              <a:gd name="connsiteX1" fmla="*/ 3424183 w 3424183"/>
              <a:gd name="connsiteY1" fmla="*/ 163 h 6858000"/>
              <a:gd name="connsiteX2" fmla="*/ 3424183 w 3424183"/>
              <a:gd name="connsiteY2" fmla="*/ 6858000 h 6858000"/>
              <a:gd name="connsiteX3" fmla="*/ 3353733 w 3424183"/>
              <a:gd name="connsiteY3" fmla="*/ 6858000 h 6858000"/>
              <a:gd name="connsiteX4" fmla="*/ 3066990 w 3424183"/>
              <a:gd name="connsiteY4" fmla="*/ 6843522 h 6858000"/>
              <a:gd name="connsiteX5" fmla="*/ 4846 w 3424183"/>
              <a:gd name="connsiteY5" fmla="*/ 3781378 h 6858000"/>
              <a:gd name="connsiteX6" fmla="*/ 0 w 3424183"/>
              <a:gd name="connsiteY6" fmla="*/ 3685428 h 6858000"/>
              <a:gd name="connsiteX7" fmla="*/ 0 w 3424183"/>
              <a:gd name="connsiteY7" fmla="*/ 3175805 h 6858000"/>
              <a:gd name="connsiteX8" fmla="*/ 4846 w 3424183"/>
              <a:gd name="connsiteY8" fmla="*/ 3079857 h 6858000"/>
              <a:gd name="connsiteX9" fmla="*/ 3417749 w 3424183"/>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83" h="6858000">
                <a:moveTo>
                  <a:pt x="3417749" y="0"/>
                </a:moveTo>
                <a:lnTo>
                  <a:pt x="3424183" y="163"/>
                </a:lnTo>
                <a:lnTo>
                  <a:pt x="3424183" y="6858000"/>
                </a:lnTo>
                <a:lnTo>
                  <a:pt x="3353733" y="6858000"/>
                </a:lnTo>
                <a:lnTo>
                  <a:pt x="3066990" y="6843522"/>
                </a:lnTo>
                <a:cubicBezTo>
                  <a:pt x="1452407" y="6679552"/>
                  <a:pt x="168816" y="5395959"/>
                  <a:pt x="4846" y="3781378"/>
                </a:cubicBezTo>
                <a:lnTo>
                  <a:pt x="0" y="3685428"/>
                </a:lnTo>
                <a:lnTo>
                  <a:pt x="0" y="3175805"/>
                </a:lnTo>
                <a:lnTo>
                  <a:pt x="4846" y="3079857"/>
                </a:lnTo>
                <a:cubicBezTo>
                  <a:pt x="180528" y="1349946"/>
                  <a:pt x="1641490" y="0"/>
                  <a:pt x="3417749" y="0"/>
                </a:cubicBezTo>
                <a:close/>
              </a:path>
            </a:pathLst>
          </a:cu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000" b="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kern="1200" spc="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50" b="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photo : </a:t>
            </a:r>
            <a:r>
              <a:rPr lang="fr-CA" u="sng" dirty="0">
                <a:ea typeface="Arial"/>
                <a:cs typeface="Arial"/>
                <a:sym typeface="Arial"/>
                <a:hlinkClick r:id="rId4">
                  <a:extLst>
                    <a:ext uri="{A12FA001-AC4F-418D-AE19-62706E023703}">
                      <ahyp:hlinkClr xmlns:ahyp="http://schemas.microsoft.com/office/drawing/2018/hyperlinkcolor" val="tx"/>
                    </a:ext>
                  </a:extLst>
                </a:hlinkClick>
              </a:rPr>
              <a:t>CREDDO, L’économie circulaire recueil de pratiques en Outaouais </a:t>
            </a:r>
            <a:endParaRPr lang="fr-FR" dirty="0"/>
          </a:p>
        </p:txBody>
      </p:sp>
      <p:sp>
        <p:nvSpPr>
          <p:cNvPr id="11" name="ZoneTexte 10">
            <a:extLst>
              <a:ext uri="{FF2B5EF4-FFF2-40B4-BE49-F238E27FC236}">
                <a16:creationId xmlns:a16="http://schemas.microsoft.com/office/drawing/2014/main" id="{5C824610-0064-CF47-B6E0-4D188BCA7125}"/>
              </a:ext>
            </a:extLst>
          </p:cNvPr>
          <p:cNvSpPr txBox="1"/>
          <p:nvPr/>
        </p:nvSpPr>
        <p:spPr>
          <a:xfrm>
            <a:off x="352302" y="6550654"/>
            <a:ext cx="5413575" cy="461665"/>
          </a:xfrm>
          <a:prstGeom prst="rect">
            <a:avLst/>
          </a:prstGeom>
          <a:noFill/>
        </p:spPr>
        <p:txBody>
          <a:bodyPr wrap="square" rtlCol="0">
            <a:spAutoFit/>
          </a:bodyPr>
          <a:lstStyle/>
          <a:p>
            <a:r>
              <a:rPr lang="fr-CA" sz="1200" dirty="0">
                <a:solidFill>
                  <a:schemeClr val="bg1"/>
                </a:solidFill>
              </a:rPr>
              <a:t>Présentation produite par RECYC-QUÉBEC, 2022</a:t>
            </a:r>
          </a:p>
          <a:p>
            <a:endParaRPr lang="fr-FR" sz="1200" dirty="0">
              <a:solidFill>
                <a:schemeClr val="bg1"/>
              </a:solidFill>
            </a:endParaRPr>
          </a:p>
        </p:txBody>
      </p:sp>
    </p:spTree>
    <p:extLst>
      <p:ext uri="{BB962C8B-B14F-4D97-AF65-F5344CB8AC3E}">
        <p14:creationId xmlns:p14="http://schemas.microsoft.com/office/powerpoint/2010/main" val="211236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Office Theme">
  <a:themeElements>
    <a:clrScheme name="RECYC">
      <a:dk1>
        <a:srgbClr val="000000"/>
      </a:dk1>
      <a:lt1>
        <a:srgbClr val="FFFFFF"/>
      </a:lt1>
      <a:dk2>
        <a:srgbClr val="EFEFEF"/>
      </a:dk2>
      <a:lt2>
        <a:srgbClr val="FFFFFF"/>
      </a:lt2>
      <a:accent1>
        <a:srgbClr val="A4C339"/>
      </a:accent1>
      <a:accent2>
        <a:srgbClr val="F2CC26"/>
      </a:accent2>
      <a:accent3>
        <a:srgbClr val="3D93A1"/>
      </a:accent3>
      <a:accent4>
        <a:srgbClr val="FFC000"/>
      </a:accent4>
      <a:accent5>
        <a:srgbClr val="5B9BD5"/>
      </a:accent5>
      <a:accent6>
        <a:srgbClr val="C9DB85"/>
      </a:accent6>
      <a:hlink>
        <a:srgbClr val="F7E07D"/>
      </a:hlink>
      <a:folHlink>
        <a:srgbClr val="8CCA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1892</TotalTime>
  <Words>4552</Words>
  <Application>Microsoft Macintosh PowerPoint</Application>
  <PresentationFormat>Grand écran</PresentationFormat>
  <Paragraphs>363</Paragraphs>
  <Slides>38</Slides>
  <Notes>27</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38</vt:i4>
      </vt:variant>
    </vt:vector>
  </HeadingPairs>
  <TitlesOfParts>
    <vt:vector size="41" baseType="lpstr">
      <vt:lpstr>Arial</vt:lpstr>
      <vt:lpstr>Calibri</vt:lpstr>
      <vt:lpstr>Office Theme</vt:lpstr>
      <vt:lpstr>Étape 1  Planification</vt:lpstr>
      <vt:lpstr>Titre de la présentation</vt:lpstr>
      <vt:lpstr>Présentation PowerPoint</vt:lpstr>
      <vt:lpstr>Le modèle linéaire</vt:lpstr>
      <vt:lpstr>Présentation PowerPoint</vt:lpstr>
      <vt:lpstr>Présentation PowerPoint</vt:lpstr>
      <vt:lpstr>Présentation PowerPoint</vt:lpstr>
      <vt:lpstr>Présentation PowerPoint</vt:lpstr>
      <vt:lpstr>Présentation PowerPoint</vt:lpstr>
      <vt:lpstr>Présentation PowerPoint</vt:lpstr>
      <vt:lpstr>Écoconception</vt:lpstr>
      <vt:lpstr>Présentation PowerPoint</vt:lpstr>
      <vt:lpstr>Consommation et approvisionnement responsables</vt:lpstr>
      <vt:lpstr>Présentation PowerPoint</vt:lpstr>
      <vt:lpstr>Optimisation des opérations</vt:lpstr>
      <vt:lpstr>Présentation PowerPoint</vt:lpstr>
      <vt:lpstr>Présentation PowerPoint</vt:lpstr>
      <vt:lpstr>Économie collaborative</vt:lpstr>
      <vt:lpstr>Présentation PowerPoint</vt:lpstr>
      <vt:lpstr>Location   court terme</vt:lpstr>
      <vt:lpstr>Présentation PowerPoint</vt:lpstr>
      <vt:lpstr>Présentation PowerPoint</vt:lpstr>
      <vt:lpstr>Entretien et réparation</vt:lpstr>
      <vt:lpstr>Présentation PowerPoint</vt:lpstr>
      <vt:lpstr>Don et revente</vt:lpstr>
      <vt:lpstr>Présentation PowerPoint</vt:lpstr>
      <vt:lpstr>Reconditionnement</vt:lpstr>
      <vt:lpstr>Présentation PowerPoint</vt:lpstr>
      <vt:lpstr>Économie de fonctionnalité</vt:lpstr>
      <vt:lpstr>Présentation PowerPoint</vt:lpstr>
      <vt:lpstr>Présentation PowerPoint</vt:lpstr>
      <vt:lpstr>Écologie industrielle</vt:lpstr>
      <vt:lpstr>Présentation PowerPoint</vt:lpstr>
      <vt:lpstr>Recyclage et  compostage</vt:lpstr>
      <vt:lpstr>Présentation PowerPoint</vt:lpstr>
      <vt:lpstr>Valorisation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Sebastien Michel</dc:creator>
  <cp:lastModifiedBy>Genevieve Comtois</cp:lastModifiedBy>
  <cp:revision>135</cp:revision>
  <dcterms:created xsi:type="dcterms:W3CDTF">2022-03-02T16:57:37Z</dcterms:created>
  <dcterms:modified xsi:type="dcterms:W3CDTF">2022-04-19T21:47:17Z</dcterms:modified>
</cp:coreProperties>
</file>